
<file path=[Content_Types].xml><?xml version="1.0" encoding="utf-8"?>
<Types xmlns="http://schemas.openxmlformats.org/package/2006/content-types">
  <Override PartName="/_rels/.rels" ContentType="application/vnd.openxmlformats-package.relationships+xml"/>
  <Override PartName="/docProps/custom.xml" ContentType="application/vnd.openxmlformats-officedocument.custom-properti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_rels/presentation.xml.rels" ContentType="application/vnd.openxmlformats-package.relationships+xml"/>
  <Override PartName="/ppt/notesSlides/_rels/notesSlide1.xml.rels" ContentType="application/vnd.openxmlformats-package.relationships+xml"/>
  <Override PartName="/ppt/notesSlides/notesSlide1.xml" ContentType="application/vnd.openxmlformats-officedocument.presentationml.notesSlide+xml"/>
  <Override PartName="/ppt/media/image14.jpeg" ContentType="image/jpeg"/>
  <Override PartName="/ppt/media/image13.jpeg" ContentType="image/jpeg"/>
  <Override PartName="/ppt/media/image12.jpeg" ContentType="image/jpeg"/>
  <Override PartName="/ppt/media/image11.jpeg" ContentType="image/jpeg"/>
  <Override PartName="/ppt/media/image10.jpeg" ContentType="image/jpeg"/>
  <Override PartName="/ppt/media/image9.jpeg" ContentType="image/jpeg"/>
  <Override PartName="/ppt/media/image8.jpeg" ContentType="image/jpeg"/>
  <Override PartName="/ppt/media/image7.jpeg" ContentType="image/jpeg"/>
  <Override PartName="/ppt/media/image2.jpeg" ContentType="image/jpeg"/>
  <Override PartName="/ppt/media/image15.jpeg" ContentType="image/jpeg"/>
  <Override PartName="/ppt/media/image1.jpeg" ContentType="image/jpeg"/>
  <Override PartName="/ppt/media/image3.jpeg" ContentType="image/jpeg"/>
  <Override PartName="/ppt/media/image4.jpeg" ContentType="image/jpeg"/>
  <Override PartName="/ppt/media/image5.jpeg" ContentType="image/jpeg"/>
  <Override PartName="/ppt/media/image6.jpeg" ContentType="image/jpeg"/>
  <Override PartName="/ppt/slideMasters/_rels/slideMaster1.xml.rels" ContentType="application/vnd.openxmlformats-package.relationships+xml"/>
  <Override PartName="/ppt/slideMasters/_rels/slideMaster3.xml.rels" ContentType="application/vnd.openxmlformats-package.relationships+xml"/>
  <Override PartName="/ppt/slideMasters/_rels/slideMaster2.xml.rels" ContentType="application/vnd.openxmlformats-package.relationships+xml"/>
  <Override PartName="/ppt/slideMasters/slideMaster3.xml" ContentType="application/vnd.openxmlformats-officedocument.presentationml.slideMaster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presentation.xml" ContentType="application/vnd.openxmlformats-officedocument.presentationml.presentation.main+xml"/>
  <Override PartName="/ppt/theme/theme4.xml" ContentType="application/vnd.openxmlformats-officedocument.theme+xml"/>
  <Override PartName="/ppt/theme/theme3.xml" ContentType="application/vnd.openxmlformats-officedocument.theme+xml"/>
  <Override PartName="/ppt/theme/theme1.xml" ContentType="application/vnd.openxmlformats-officedocument.theme+xml"/>
  <Override PartName="/ppt/theme/theme2.xml" ContentType="application/vnd.openxmlformats-officedocument.theme+xml"/>
  <Override PartName="/ppt/slides/slide14.xml" ContentType="application/vnd.openxmlformats-officedocument.presentationml.slide+xml"/>
  <Override PartName="/ppt/slides/slide13.xml" ContentType="application/vnd.openxmlformats-officedocument.presentationml.slide+xml"/>
  <Override PartName="/ppt/slides/_rels/slide14.xml.rels" ContentType="application/vnd.openxmlformats-package.relationships+xml"/>
  <Override PartName="/ppt/slides/_rels/slide13.xml.rels" ContentType="application/vnd.openxmlformats-package.relationships+xml"/>
  <Override PartName="/ppt/slides/_rels/slide12.xml.rels" ContentType="application/vnd.openxmlformats-package.relationships+xml"/>
  <Override PartName="/ppt/slides/_rels/slide11.xml.rels" ContentType="application/vnd.openxmlformats-package.relationships+xml"/>
  <Override PartName="/ppt/slides/_rels/slide10.xml.rels" ContentType="application/vnd.openxmlformats-package.relationships+xml"/>
  <Override PartName="/ppt/slides/_rels/slide8.xml.rels" ContentType="application/vnd.openxmlformats-package.relationships+xml"/>
  <Override PartName="/ppt/slides/_rels/slide7.xml.rels" ContentType="application/vnd.openxmlformats-package.relationships+xml"/>
  <Override PartName="/ppt/slides/_rels/slide2.xml.rels" ContentType="application/vnd.openxmlformats-package.relationships+xml"/>
  <Override PartName="/ppt/slides/_rels/slide9.xml.rels" ContentType="application/vnd.openxmlformats-package.relationships+xml"/>
  <Override PartName="/ppt/slides/_rels/slide1.xml.rels" ContentType="application/vnd.openxmlformats-package.relationships+xml"/>
  <Override PartName="/ppt/slides/_rels/slide3.xml.rels" ContentType="application/vnd.openxmlformats-package.relationships+xml"/>
  <Override PartName="/ppt/slides/_rels/slide4.xml.rels" ContentType="application/vnd.openxmlformats-package.relationships+xml"/>
  <Override PartName="/ppt/slides/_rels/slide5.xml.rels" ContentType="application/vnd.openxmlformats-package.relationships+xml"/>
  <Override PartName="/ppt/slides/_rels/slide6.xml.rels" ContentType="application/vnd.openxmlformats-package.relationships+xml"/>
  <Override PartName="/ppt/slides/slide12.xml" ContentType="application/vnd.openxmlformats-officedocument.presentationml.slide+xml"/>
  <Override PartName="/ppt/slides/slide9.xml" ContentType="application/vnd.openxmlformats-officedocument.presentationml.slide+xml"/>
  <Override PartName="/ppt/slides/slide11.xml" ContentType="application/vnd.openxmlformats-officedocument.presentationml.slide+xml"/>
  <Override PartName="/ppt/slides/slide8.xml" ContentType="application/vnd.openxmlformats-officedocument.presentationml.slide+xml"/>
  <Override PartName="/ppt/slides/slide10.xml" ContentType="application/vnd.openxmlformats-officedocument.presentationml.slide+xml"/>
  <Override PartName="/ppt/slides/slide7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_rels/notesMaster1.xml.rels" ContentType="application/vnd.openxmlformats-package.relationships+xml"/>
  <Override PartName="/ppt/notesMasters/notesMaster1.xml" ContentType="application/vnd.openxmlformats-officedocument.presentationml.notesMaster+xml"/>
  <Override PartName="/ppt/slideLayouts/slideLayout15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_rels/slideLayout36.xml.rels" ContentType="application/vnd.openxmlformats-package.relationships+xml"/>
  <Override PartName="/ppt/slideLayouts/_rels/slideLayout35.xml.rels" ContentType="application/vnd.openxmlformats-package.relationships+xml"/>
  <Override PartName="/ppt/slideLayouts/_rels/slideLayout34.xml.rels" ContentType="application/vnd.openxmlformats-package.relationships+xml"/>
  <Override PartName="/ppt/slideLayouts/_rels/slideLayout33.xml.rels" ContentType="application/vnd.openxmlformats-package.relationships+xml"/>
  <Override PartName="/ppt/slideLayouts/_rels/slideLayout29.xml.rels" ContentType="application/vnd.openxmlformats-package.relationships+xml"/>
  <Override PartName="/ppt/slideLayouts/_rels/slideLayout28.xml.rels" ContentType="application/vnd.openxmlformats-package.relationships+xml"/>
  <Override PartName="/ppt/slideLayouts/_rels/slideLayout32.xml.rels" ContentType="application/vnd.openxmlformats-package.relationships+xml"/>
  <Override PartName="/ppt/slideLayouts/_rels/slideLayout27.xml.rels" ContentType="application/vnd.openxmlformats-package.relationships+xml"/>
  <Override PartName="/ppt/slideLayouts/_rels/slideLayout26.xml.rels" ContentType="application/vnd.openxmlformats-package.relationships+xml"/>
  <Override PartName="/ppt/slideLayouts/_rels/slideLayout31.xml.rels" ContentType="application/vnd.openxmlformats-package.relationships+xml"/>
  <Override PartName="/ppt/slideLayouts/_rels/slideLayout25.xml.rels" ContentType="application/vnd.openxmlformats-package.relationships+xml"/>
  <Override PartName="/ppt/slideLayouts/_rels/slideLayout30.xml.rels" ContentType="application/vnd.openxmlformats-package.relationships+xml"/>
  <Override PartName="/ppt/slideLayouts/_rels/slideLayout24.xml.rels" ContentType="application/vnd.openxmlformats-package.relationships+xml"/>
  <Override PartName="/ppt/slideLayouts/_rels/slideLayout23.xml.rels" ContentType="application/vnd.openxmlformats-package.relationships+xml"/>
  <Override PartName="/ppt/slideLayouts/_rels/slideLayout22.xml.rels" ContentType="application/vnd.openxmlformats-package.relationships+xml"/>
  <Override PartName="/ppt/slideLayouts/_rels/slideLayout21.xml.rels" ContentType="application/vnd.openxmlformats-package.relationships+xml"/>
  <Override PartName="/ppt/slideLayouts/_rels/slideLayout20.xml.rels" ContentType="application/vnd.openxmlformats-package.relationships+xml"/>
  <Override PartName="/ppt/slideLayouts/_rels/slideLayout19.xml.rels" ContentType="application/vnd.openxmlformats-package.relationships+xml"/>
  <Override PartName="/ppt/slideLayouts/_rels/slideLayout6.xml.rels" ContentType="application/vnd.openxmlformats-package.relationships+xml"/>
  <Override PartName="/ppt/slideLayouts/_rels/slideLayout5.xml.rels" ContentType="application/vnd.openxmlformats-package.relationships+xml"/>
  <Override PartName="/ppt/slideLayouts/_rels/slideLayout14.xml.rels" ContentType="application/vnd.openxmlformats-package.relationships+xml"/>
  <Override PartName="/ppt/slideLayouts/_rels/slideLayout13.xml.rels" ContentType="application/vnd.openxmlformats-package.relationships+xml"/>
  <Override PartName="/ppt/slideLayouts/_rels/slideLayout18.xml.rels" ContentType="application/vnd.openxmlformats-package.relationships+xml"/>
  <Override PartName="/ppt/slideLayouts/_rels/slideLayout4.xml.rels" ContentType="application/vnd.openxmlformats-package.relationships+xml"/>
  <Override PartName="/ppt/slideLayouts/_rels/slideLayout12.xml.rels" ContentType="application/vnd.openxmlformats-package.relationships+xml"/>
  <Override PartName="/ppt/slideLayouts/_rels/slideLayout17.xml.rels" ContentType="application/vnd.openxmlformats-package.relationships+xml"/>
  <Override PartName="/ppt/slideLayouts/_rels/slideLayout3.xml.rels" ContentType="application/vnd.openxmlformats-package.relationships+xml"/>
  <Override PartName="/ppt/slideLayouts/_rels/slideLayout11.xml.rels" ContentType="application/vnd.openxmlformats-package.relationships+xml"/>
  <Override PartName="/ppt/slideLayouts/_rels/slideLayout9.xml.rels" ContentType="application/vnd.openxmlformats-package.relationships+xml"/>
  <Override PartName="/ppt/slideLayouts/_rels/slideLayout10.xml.rels" ContentType="application/vnd.openxmlformats-package.relationships+xml"/>
  <Override PartName="/ppt/slideLayouts/_rels/slideLayout7.xml.rels" ContentType="application/vnd.openxmlformats-package.relationships+xml"/>
  <Override PartName="/ppt/slideLayouts/_rels/slideLayout1.xml.rels" ContentType="application/vnd.openxmlformats-package.relationships+xml"/>
  <Override PartName="/ppt/slideLayouts/_rels/slideLayout15.xml.rels" ContentType="application/vnd.openxmlformats-package.relationships+xml"/>
  <Override PartName="/ppt/slideLayouts/_rels/slideLayout8.xml.rels" ContentType="application/vnd.openxmlformats-package.relationships+xml"/>
  <Override PartName="/ppt/slideLayouts/_rels/slideLayout2.xml.rels" ContentType="application/vnd.openxmlformats-package.relationships+xml"/>
  <Override PartName="/ppt/slideLayouts/_rels/slideLayout16.xml.rels" ContentType="application/vnd.openxmlformats-package.relationships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36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1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custom-properties" Target="docProps/custom.xml"/><Relationship Id="rId4" Type="http://schemas.openxmlformats.org/officeDocument/2006/relationships/officeDocument" Target="ppt/presentation.xml"/>
</Relationships>
</file>

<file path=ppt/presentation.xml><?xml version="1.0" encoding="utf-8"?>
<p:presentation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sldMasterIdLst>
    <p:sldMasterId id="2147483648" r:id="rId2"/>
    <p:sldMasterId id="2147483661" r:id="rId3"/>
    <p:sldMasterId id="2147483674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</p:sldIdLst>
  <p:sldSz cx="9144000" cy="5143500"/>
  <p:notesSz cx="6858000" cy="9144000"/>
</p:presentation>
</file>

<file path=ppt/_rels/presentation.xml.rels><?xml version="1.0" encoding="UTF-8"?>
<Relationships xmlns="http://schemas.openxmlformats.org/package/2006/relationships"><Relationship Id="rId1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3" Type="http://schemas.openxmlformats.org/officeDocument/2006/relationships/slideMaster" Target="slideMasters/slideMaster2.xml"/><Relationship Id="rId4" Type="http://schemas.openxmlformats.org/officeDocument/2006/relationships/slideMaster" Target="slideMasters/slideMaster3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9" Type="http://schemas.openxmlformats.org/officeDocument/2006/relationships/slide" Target="slides/slide4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
</Relationships>
</file>

<file path=ppt/media/image1.jpeg>
</file>

<file path=ppt/media/image10.jpeg>
</file>

<file path=ppt/media/image11.jpeg>
</file>

<file path=ppt/media/image12.jpeg>
</file>

<file path=ppt/media/image13.jpeg>
</file>

<file path=ppt/media/image14.jpeg>
</file>

<file path=ppt/media/image15.jpeg>
</file>

<file path=ppt/media/image2.jpeg>
</file>

<file path=ppt/media/image3.jpeg>
</file>

<file path=ppt/media/image4.jpeg>
</file>

<file path=ppt/media/image5.jpeg>
</file>

<file path=ppt/media/image6.jpeg>
</file>

<file path=ppt/media/image7.jpeg>
</file>

<file path=ppt/media/image8.jpeg>
</file>

<file path=ppt/media/image9.jpeg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4.xml"/>
</Relationships>
</file>

<file path=ppt/notesMasters/notesMaster1.xml><?xml version="1.0" encoding="utf-8"?>
<p:notes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PlaceHolder 1"/>
          <p:cNvSpPr>
            <a:spLocks noGrp="1"/>
          </p:cNvSpPr>
          <p:nvPr>
            <p:ph type="sldImg"/>
          </p:nvPr>
        </p:nvSpPr>
        <p:spPr>
          <a:xfrm>
            <a:off x="533520" y="764280"/>
            <a:ext cx="6704640" cy="377136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move the slide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45" name="PlaceHolder 2"/>
          <p:cNvSpPr>
            <a:spLocks noGrp="1"/>
          </p:cNvSpPr>
          <p:nvPr>
            <p:ph type="body"/>
          </p:nvPr>
        </p:nvSpPr>
        <p:spPr>
          <a:xfrm>
            <a:off x="777240" y="4777560"/>
            <a:ext cx="6217560" cy="452592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2000" spc="-1" strike="noStrike">
                <a:latin typeface="Arial"/>
              </a:rPr>
              <a:t>Click to edit the notes format</a:t>
            </a:r>
            <a:endParaRPr b="0" lang="en-US" sz="2000" spc="-1" strike="noStrike">
              <a:latin typeface="Arial"/>
            </a:endParaRPr>
          </a:p>
        </p:txBody>
      </p:sp>
      <p:sp>
        <p:nvSpPr>
          <p:cNvPr id="146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r>
              <a:rPr b="0" lang="en-US" sz="1400" spc="-1" strike="noStrike">
                <a:latin typeface="Times New Roman"/>
              </a:rPr>
              <a:t>&lt;header&gt;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47" name="PlaceHolder 4"/>
          <p:cNvSpPr>
            <a:spLocks noGrp="1"/>
          </p:cNvSpPr>
          <p:nvPr>
            <p:ph type="dt"/>
          </p:nvPr>
        </p:nvSpPr>
        <p:spPr>
          <a:xfrm>
            <a:off x="4399200" y="0"/>
            <a:ext cx="3372840" cy="502560"/>
          </a:xfrm>
          <a:prstGeom prst="rect">
            <a:avLst/>
          </a:prstGeom>
        </p:spPr>
        <p:txBody>
          <a:bodyPr lIns="0" rIns="0" tIns="0" bIns="0"/>
          <a:p>
            <a:pPr algn="r"/>
            <a:r>
              <a:rPr b="0" lang="en-US" sz="1400" spc="-1" strike="noStrike">
                <a:latin typeface="Times New Roman"/>
              </a:rPr>
              <a:t>&lt;date/time&gt;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48" name="PlaceHolder 5"/>
          <p:cNvSpPr>
            <a:spLocks noGrp="1"/>
          </p:cNvSpPr>
          <p:nvPr>
            <p:ph type="ftr"/>
          </p:nvPr>
        </p:nvSpPr>
        <p:spPr>
          <a:xfrm>
            <a:off x="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r>
              <a:rPr b="0" lang="en-US" sz="1400" spc="-1" strike="noStrike">
                <a:latin typeface="Times New Roman"/>
              </a:rPr>
              <a:t>&lt;footer&gt;</a:t>
            </a:r>
            <a:endParaRPr b="0" lang="en-US" sz="1400" spc="-1" strike="noStrike">
              <a:latin typeface="Times New Roman"/>
            </a:endParaRPr>
          </a:p>
        </p:txBody>
      </p:sp>
      <p:sp>
        <p:nvSpPr>
          <p:cNvPr id="149" name="PlaceHolder 6"/>
          <p:cNvSpPr>
            <a:spLocks noGrp="1"/>
          </p:cNvSpPr>
          <p:nvPr>
            <p:ph type="sldNum"/>
          </p:nvPr>
        </p:nvSpPr>
        <p:spPr>
          <a:xfrm>
            <a:off x="4399200" y="9555480"/>
            <a:ext cx="3372840" cy="502560"/>
          </a:xfrm>
          <a:prstGeom prst="rect">
            <a:avLst/>
          </a:prstGeom>
        </p:spPr>
        <p:txBody>
          <a:bodyPr lIns="0" rIns="0" tIns="0" bIns="0" anchor="b"/>
          <a:p>
            <a:pPr algn="r"/>
            <a:fld id="{291BE2AD-3C2D-47F3-9FD4-ADACA0B21482}" type="slidenum">
              <a:rPr b="0" lang="en-US" sz="1400" spc="-1" strike="noStrike">
                <a:latin typeface="Times New Roman"/>
              </a:rPr>
              <a:t>&lt;number&gt;</a:t>
            </a:fld>
            <a:endParaRPr b="0" lang="en-US" sz="1400" spc="-1" strike="noStrike">
              <a:latin typeface="Times New Roman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</p:notesMaster>
</file>

<file path=ppt/notesSlides/_rels/notesSlide1.xml.rels><?xml version="1.0" encoding="UTF-8"?>
<Relationships xmlns="http://schemas.openxmlformats.org/package/2006/relationships"><Relationship Id="rId1" Type="http://schemas.openxmlformats.org/officeDocument/2006/relationships/slide" Target="../slides/slide1.xml"/><Relationship Id="rId2" Type="http://schemas.openxmlformats.org/officeDocument/2006/relationships/notesMaster" Target="../notesMasters/notesMaster1.xml"/>
</Relationships>
</file>

<file path=ppt/notesSlides/notesSlide1.xml><?xml version="1.0" encoding="utf-8"?>
<p:notes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7" name="PlaceHolder 1"/>
          <p:cNvSpPr>
            <a:spLocks noGrp="1"/>
          </p:cNvSpPr>
          <p:nvPr>
            <p:ph type="sldImg"/>
          </p:nvPr>
        </p:nvSpPr>
        <p:spPr>
          <a:xfrm>
            <a:off x="380880" y="685800"/>
            <a:ext cx="6094800" cy="3427920"/>
          </a:xfrm>
          <a:prstGeom prst="rect">
            <a:avLst/>
          </a:prstGeom>
        </p:spPr>
      </p:sp>
      <p:sp>
        <p:nvSpPr>
          <p:cNvPr id="178" name="PlaceHolder 2"/>
          <p:cNvSpPr>
            <a:spLocks noGrp="1"/>
          </p:cNvSpPr>
          <p:nvPr>
            <p:ph type="body"/>
          </p:nvPr>
        </p:nvSpPr>
        <p:spPr>
          <a:xfrm>
            <a:off x="685800" y="4343400"/>
            <a:ext cx="5485320" cy="4113720"/>
          </a:xfrm>
          <a:prstGeom prst="rect">
            <a:avLst/>
          </a:prstGeom>
        </p:spPr>
        <p:txBody>
          <a:bodyPr lIns="0" rIns="0" tIns="0" bIns="0"/>
          <a:p>
            <a:endParaRPr b="0" lang="en-US" sz="2000" spc="-1" strike="noStrike">
              <a:latin typeface="Arial"/>
            </a:endParaRPr>
          </a:p>
        </p:txBody>
      </p:sp>
      <p:sp>
        <p:nvSpPr>
          <p:cNvPr id="179" name="CustomShape 3"/>
          <p:cNvSpPr/>
          <p:nvPr/>
        </p:nvSpPr>
        <p:spPr>
          <a:xfrm>
            <a:off x="3884760" y="8685360"/>
            <a:ext cx="2970720" cy="4561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 anchor="b"/>
          <a:p>
            <a:pPr algn="r">
              <a:lnSpc>
                <a:spcPct val="100000"/>
              </a:lnSpc>
            </a:pPr>
            <a:fld id="{090BE4BD-385A-499B-85BB-822A1EF3FDB4}" type="slidenum">
              <a:rPr b="0" lang="en-US" sz="1200" spc="-1" strike="noStrike">
                <a:solidFill>
                  <a:srgbClr val="000000"/>
                </a:solidFill>
                <a:latin typeface="+mn-lt"/>
                <a:ea typeface="+mn-ea"/>
              </a:rPr>
              <a:t>&lt;number&gt;</a:t>
            </a:fld>
            <a:endParaRPr b="0" lang="en-US" sz="1200" spc="-1" strike="noStrike">
              <a:latin typeface="Arial"/>
            </a:endParaRPr>
          </a:p>
        </p:txBody>
      </p:sp>
    </p:spTree>
  </p:cSld>
</p:notes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1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1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2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2.xml"/>
</Relationships>
</file>

<file path=ppt/slideLayouts/_rels/slideLayout2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2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30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3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3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3.xml"/>
</Relationships>
</file>

<file path=ppt/slideLayouts/_rels/slideLayout4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5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6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7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8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_rels/slideLayout9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
</Relationships>
</file>

<file path=ppt/slideLayouts/slideLayout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2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3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3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6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7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8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39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40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1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7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4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1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1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5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5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2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2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3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4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8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79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0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81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</p:sldLayout>
</file>

<file path=ppt/slideLayouts/slideLayout2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 type="subTitle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1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2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0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1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1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9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0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2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2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3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4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3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26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7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28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1" name="PlaceHolder 3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6" name="PlaceHolder 5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3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38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39" name="PlaceHolder 3"/>
          <p:cNvSpPr>
            <a:spLocks noGrp="1"/>
          </p:cNvSpPr>
          <p:nvPr>
            <p:ph type="body"/>
          </p:nvPr>
        </p:nvSpPr>
        <p:spPr>
          <a:xfrm>
            <a:off x="323964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0" name="PlaceHolder 4"/>
          <p:cNvSpPr>
            <a:spLocks noGrp="1"/>
          </p:cNvSpPr>
          <p:nvPr>
            <p:ph type="body"/>
          </p:nvPr>
        </p:nvSpPr>
        <p:spPr>
          <a:xfrm>
            <a:off x="6022080" y="120348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1" name="PlaceHolder 5"/>
          <p:cNvSpPr>
            <a:spLocks noGrp="1"/>
          </p:cNvSpPr>
          <p:nvPr>
            <p:ph type="body"/>
          </p:nvPr>
        </p:nvSpPr>
        <p:spPr>
          <a:xfrm>
            <a:off x="45720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2" name="PlaceHolder 6"/>
          <p:cNvSpPr>
            <a:spLocks noGrp="1"/>
          </p:cNvSpPr>
          <p:nvPr>
            <p:ph type="body"/>
          </p:nvPr>
        </p:nvSpPr>
        <p:spPr>
          <a:xfrm>
            <a:off x="323964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43" name="PlaceHolder 7"/>
          <p:cNvSpPr>
            <a:spLocks noGrp="1"/>
          </p:cNvSpPr>
          <p:nvPr>
            <p:ph type="body"/>
          </p:nvPr>
        </p:nvSpPr>
        <p:spPr>
          <a:xfrm>
            <a:off x="6022080" y="2761920"/>
            <a:ext cx="26496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4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1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5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</p:spTree>
  </p:cSld>
</p:sldLayout>
</file>

<file path=ppt/slideLayouts/slideLayout6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subTitle"/>
          </p:nvPr>
        </p:nvSpPr>
        <p:spPr>
          <a:xfrm>
            <a:off x="457200" y="205200"/>
            <a:ext cx="8229240" cy="398124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7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5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6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17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8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 type="body"/>
          </p:nvPr>
        </p:nvSpPr>
        <p:spPr>
          <a:xfrm>
            <a:off x="4674240" y="276192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Layouts/slideLayout9.xml><?xml version="1.0" encoding="utf-8"?>
<p:sldLayout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endParaRPr b="0" lang="en-US" sz="4400" spc="-1" strike="noStrike">
              <a:latin typeface="Arial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 type="body"/>
          </p:nvPr>
        </p:nvSpPr>
        <p:spPr>
          <a:xfrm>
            <a:off x="45720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 type="body"/>
          </p:nvPr>
        </p:nvSpPr>
        <p:spPr>
          <a:xfrm>
            <a:off x="4674240" y="1203480"/>
            <a:ext cx="401580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 type="body"/>
          </p:nvPr>
        </p:nvSpPr>
        <p:spPr>
          <a:xfrm>
            <a:off x="457200" y="2761920"/>
            <a:ext cx="8229240" cy="142272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endParaRPr b="0" lang="en-US" sz="3200" spc="-1" strike="noStrike">
              <a:latin typeface="Arial"/>
            </a:endParaRPr>
          </a:p>
        </p:txBody>
      </p:sp>
    </p:spTree>
  </p:cSld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image" Target="../media/image1.jpeg"/><Relationship Id="rId3" Type="http://schemas.openxmlformats.org/officeDocument/2006/relationships/slideLayout" Target="../slideLayouts/slideLayout1.xml"/><Relationship Id="rId4" Type="http://schemas.openxmlformats.org/officeDocument/2006/relationships/slideLayout" Target="../slideLayouts/slideLayout2.xml"/><Relationship Id="rId5" Type="http://schemas.openxmlformats.org/officeDocument/2006/relationships/slideLayout" Target="../slideLayouts/slideLayout3.xml"/><Relationship Id="rId6" Type="http://schemas.openxmlformats.org/officeDocument/2006/relationships/slideLayout" Target="../slideLayouts/slideLayout4.xml"/><Relationship Id="rId7" Type="http://schemas.openxmlformats.org/officeDocument/2006/relationships/slideLayout" Target="../slideLayouts/slideLayout5.xml"/><Relationship Id="rId8" Type="http://schemas.openxmlformats.org/officeDocument/2006/relationships/slideLayout" Target="../slideLayouts/slideLayout6.xml"/><Relationship Id="rId9" Type="http://schemas.openxmlformats.org/officeDocument/2006/relationships/slideLayout" Target="../slideLayouts/slideLayout7.xml"/><Relationship Id="rId10" Type="http://schemas.openxmlformats.org/officeDocument/2006/relationships/slideLayout" Target="../slideLayouts/slideLayout8.xml"/><Relationship Id="rId11" Type="http://schemas.openxmlformats.org/officeDocument/2006/relationships/slideLayout" Target="../slideLayouts/slideLayout9.xml"/><Relationship Id="rId12" Type="http://schemas.openxmlformats.org/officeDocument/2006/relationships/slideLayout" Target="../slideLayouts/slideLayout10.xml"/><Relationship Id="rId13" Type="http://schemas.openxmlformats.org/officeDocument/2006/relationships/slideLayout" Target="../slideLayouts/slideLayout11.xml"/><Relationship Id="rId14" Type="http://schemas.openxmlformats.org/officeDocument/2006/relationships/slideLayout" Target="../slideLayouts/slideLayout12.xml"/>
</Relationships>
</file>

<file path=ppt/slideMasters/_rels/slideMaster2.xml.rels><?xml version="1.0" encoding="UTF-8"?>
<Relationships xmlns="http://schemas.openxmlformats.org/package/2006/relationships"><Relationship Id="rId1" Type="http://schemas.openxmlformats.org/officeDocument/2006/relationships/theme" Target="../theme/theme2.xml"/><Relationship Id="rId2" Type="http://schemas.openxmlformats.org/officeDocument/2006/relationships/image" Target="../media/image2.jpeg"/><Relationship Id="rId3" Type="http://schemas.openxmlformats.org/officeDocument/2006/relationships/slideLayout" Target="../slideLayouts/slideLayout13.xml"/><Relationship Id="rId4" Type="http://schemas.openxmlformats.org/officeDocument/2006/relationships/slideLayout" Target="../slideLayouts/slideLayout14.xml"/><Relationship Id="rId5" Type="http://schemas.openxmlformats.org/officeDocument/2006/relationships/slideLayout" Target="../slideLayouts/slideLayout15.xml"/><Relationship Id="rId6" Type="http://schemas.openxmlformats.org/officeDocument/2006/relationships/slideLayout" Target="../slideLayouts/slideLayout16.xml"/><Relationship Id="rId7" Type="http://schemas.openxmlformats.org/officeDocument/2006/relationships/slideLayout" Target="../slideLayouts/slideLayout17.xml"/><Relationship Id="rId8" Type="http://schemas.openxmlformats.org/officeDocument/2006/relationships/slideLayout" Target="../slideLayouts/slideLayout18.xml"/><Relationship Id="rId9" Type="http://schemas.openxmlformats.org/officeDocument/2006/relationships/slideLayout" Target="../slideLayouts/slideLayout19.xml"/><Relationship Id="rId10" Type="http://schemas.openxmlformats.org/officeDocument/2006/relationships/slideLayout" Target="../slideLayouts/slideLayout20.xml"/><Relationship Id="rId11" Type="http://schemas.openxmlformats.org/officeDocument/2006/relationships/slideLayout" Target="../slideLayouts/slideLayout21.xml"/><Relationship Id="rId12" Type="http://schemas.openxmlformats.org/officeDocument/2006/relationships/slideLayout" Target="../slideLayouts/slideLayout22.xml"/><Relationship Id="rId13" Type="http://schemas.openxmlformats.org/officeDocument/2006/relationships/slideLayout" Target="../slideLayouts/slideLayout23.xml"/><Relationship Id="rId14" Type="http://schemas.openxmlformats.org/officeDocument/2006/relationships/slideLayout" Target="../slideLayouts/slideLayout24.xml"/>
</Relationships>
</file>

<file path=ppt/slideMasters/_rels/slideMaster3.xml.rels><?xml version="1.0" encoding="UTF-8"?>
<Relationships xmlns="http://schemas.openxmlformats.org/package/2006/relationships"><Relationship Id="rId1" Type="http://schemas.openxmlformats.org/officeDocument/2006/relationships/theme" Target="../theme/theme3.xml"/><Relationship Id="rId2" Type="http://schemas.openxmlformats.org/officeDocument/2006/relationships/image" Target="../media/image3.jpeg"/><Relationship Id="rId3" Type="http://schemas.openxmlformats.org/officeDocument/2006/relationships/slideLayout" Target="../slideLayouts/slideLayout25.xml"/><Relationship Id="rId4" Type="http://schemas.openxmlformats.org/officeDocument/2006/relationships/slideLayout" Target="../slideLayouts/slideLayout26.xml"/><Relationship Id="rId5" Type="http://schemas.openxmlformats.org/officeDocument/2006/relationships/slideLayout" Target="../slideLayouts/slideLayout27.xml"/><Relationship Id="rId6" Type="http://schemas.openxmlformats.org/officeDocument/2006/relationships/slideLayout" Target="../slideLayouts/slideLayout28.xml"/><Relationship Id="rId7" Type="http://schemas.openxmlformats.org/officeDocument/2006/relationships/slideLayout" Target="../slideLayouts/slideLayout29.xml"/><Relationship Id="rId8" Type="http://schemas.openxmlformats.org/officeDocument/2006/relationships/slideLayout" Target="../slideLayouts/slideLayout30.xml"/><Relationship Id="rId9" Type="http://schemas.openxmlformats.org/officeDocument/2006/relationships/slideLayout" Target="../slideLayouts/slideLayout31.xml"/><Relationship Id="rId10" Type="http://schemas.openxmlformats.org/officeDocument/2006/relationships/slideLayout" Target="../slideLayouts/slideLayout32.xml"/><Relationship Id="rId11" Type="http://schemas.openxmlformats.org/officeDocument/2006/relationships/slideLayout" Target="../slideLayouts/slideLayout33.xml"/><Relationship Id="rId12" Type="http://schemas.openxmlformats.org/officeDocument/2006/relationships/slideLayout" Target="../slideLayouts/slideLayout34.xml"/><Relationship Id="rId13" Type="http://schemas.openxmlformats.org/officeDocument/2006/relationships/slideLayout" Target="../slideLayouts/slideLayout35.xml"/><Relationship Id="rId14" Type="http://schemas.openxmlformats.org/officeDocument/2006/relationships/slideLayout" Target="../slideLayouts/slideLayout36.xml"/>
</Relationships>
</file>

<file path=ppt/slideMasters/slideMaster1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dc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0" name="CustomShape 1"/>
          <p:cNvSpPr/>
          <p:nvPr/>
        </p:nvSpPr>
        <p:spPr>
          <a:xfrm>
            <a:off x="8613000" y="4646880"/>
            <a:ext cx="318960" cy="318960"/>
          </a:xfrm>
          <a:custGeom>
            <a:avLst/>
            <a:gdLst/>
            <a:ahLst/>
            <a:rect l="l" t="t" r="r" b="b"/>
            <a:pathLst>
              <a:path w="208" h="208">
                <a:moveTo>
                  <a:pt x="104" y="208"/>
                </a:moveTo>
                <a:cubicBezTo>
                  <a:pt x="162" y="208"/>
                  <a:pt x="208" y="161"/>
                  <a:pt x="208" y="104"/>
                </a:cubicBezTo>
                <a:cubicBezTo>
                  <a:pt x="208" y="46"/>
                  <a:pt x="162" y="0"/>
                  <a:pt x="104" y="0"/>
                </a:cubicBezTo>
                <a:cubicBezTo>
                  <a:pt x="47" y="0"/>
                  <a:pt x="0" y="46"/>
                  <a:pt x="0" y="104"/>
                </a:cubicBezTo>
                <a:cubicBezTo>
                  <a:pt x="0" y="161"/>
                  <a:pt x="47" y="208"/>
                  <a:pt x="104" y="208"/>
                </a:cubicBezTo>
                <a:close/>
                <a:moveTo>
                  <a:pt x="104" y="52"/>
                </a:moveTo>
                <a:cubicBezTo>
                  <a:pt x="133" y="52"/>
                  <a:pt x="156" y="75"/>
                  <a:pt x="156" y="104"/>
                </a:cubicBezTo>
                <a:cubicBezTo>
                  <a:pt x="156" y="133"/>
                  <a:pt x="133" y="156"/>
                  <a:pt x="104" y="156"/>
                </a:cubicBezTo>
                <a:cubicBezTo>
                  <a:pt x="75" y="156"/>
                  <a:pt x="52" y="133"/>
                  <a:pt x="52" y="104"/>
                </a:cubicBezTo>
                <a:cubicBezTo>
                  <a:pt x="52" y="75"/>
                  <a:pt x="75" y="52"/>
                  <a:pt x="104" y="52"/>
                </a:cubicBezTo>
                <a:close/>
              </a:path>
            </a:pathLst>
          </a:custGeom>
          <a:solidFill>
            <a:srgbClr val="46b3e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1" name="Picture 6" descr=""/>
          <p:cNvPicPr/>
          <p:nvPr/>
        </p:nvPicPr>
        <p:blipFill>
          <a:blip r:embed="rId2"/>
          <a:stretch/>
        </p:blipFill>
        <p:spPr>
          <a:xfrm>
            <a:off x="0" y="0"/>
            <a:ext cx="9142920" cy="5142600"/>
          </a:xfrm>
          <a:prstGeom prst="rect">
            <a:avLst/>
          </a:prstGeom>
          <a:ln>
            <a:noFill/>
          </a:ln>
        </p:spPr>
      </p:pic>
      <p:sp>
        <p:nvSpPr>
          <p:cNvPr id="2" name="CustomShape 2"/>
          <p:cNvSpPr/>
          <p:nvPr/>
        </p:nvSpPr>
        <p:spPr>
          <a:xfrm>
            <a:off x="793440" y="2655000"/>
            <a:ext cx="1867680" cy="623880"/>
          </a:xfrm>
          <a:custGeom>
            <a:avLst/>
            <a:gdLst/>
            <a:ahLst/>
            <a:rect l="l" t="t" r="r" b="b"/>
            <a:pathLst>
              <a:path w="1592" h="537">
                <a:moveTo>
                  <a:pt x="200" y="536"/>
                </a:moveTo>
                <a:cubicBezTo>
                  <a:pt x="311" y="536"/>
                  <a:pt x="400" y="446"/>
                  <a:pt x="400" y="336"/>
                </a:cubicBezTo>
                <a:cubicBezTo>
                  <a:pt x="400" y="225"/>
                  <a:pt x="311" y="135"/>
                  <a:pt x="200" y="135"/>
                </a:cubicBezTo>
                <a:cubicBezTo>
                  <a:pt x="90" y="135"/>
                  <a:pt x="0" y="225"/>
                  <a:pt x="0" y="336"/>
                </a:cubicBezTo>
                <a:cubicBezTo>
                  <a:pt x="0" y="446"/>
                  <a:pt x="90" y="536"/>
                  <a:pt x="200" y="536"/>
                </a:cubicBezTo>
                <a:close/>
                <a:moveTo>
                  <a:pt x="200" y="235"/>
                </a:moveTo>
                <a:cubicBezTo>
                  <a:pt x="256" y="235"/>
                  <a:pt x="300" y="280"/>
                  <a:pt x="300" y="336"/>
                </a:cubicBezTo>
                <a:cubicBezTo>
                  <a:pt x="300" y="391"/>
                  <a:pt x="256" y="436"/>
                  <a:pt x="200" y="436"/>
                </a:cubicBezTo>
                <a:cubicBezTo>
                  <a:pt x="145" y="436"/>
                  <a:pt x="100" y="391"/>
                  <a:pt x="100" y="336"/>
                </a:cubicBezTo>
                <a:cubicBezTo>
                  <a:pt x="100" y="280"/>
                  <a:pt x="145" y="235"/>
                  <a:pt x="200" y="235"/>
                </a:cubicBezTo>
                <a:close/>
                <a:moveTo>
                  <a:pt x="452" y="519"/>
                </a:moveTo>
                <a:cubicBezTo>
                  <a:pt x="452" y="15"/>
                  <a:pt x="452" y="15"/>
                  <a:pt x="452" y="15"/>
                </a:cubicBezTo>
                <a:cubicBezTo>
                  <a:pt x="452" y="9"/>
                  <a:pt x="456" y="0"/>
                  <a:pt x="468" y="0"/>
                </a:cubicBezTo>
                <a:cubicBezTo>
                  <a:pt x="535" y="0"/>
                  <a:pt x="535" y="0"/>
                  <a:pt x="535" y="0"/>
                </a:cubicBezTo>
                <a:cubicBezTo>
                  <a:pt x="542" y="0"/>
                  <a:pt x="552" y="5"/>
                  <a:pt x="552" y="16"/>
                </a:cubicBezTo>
                <a:cubicBezTo>
                  <a:pt x="552" y="244"/>
                  <a:pt x="552" y="244"/>
                  <a:pt x="552" y="244"/>
                </a:cubicBezTo>
                <a:cubicBezTo>
                  <a:pt x="552" y="260"/>
                  <a:pt x="572" y="268"/>
                  <a:pt x="583" y="256"/>
                </a:cubicBezTo>
                <a:cubicBezTo>
                  <a:pt x="623" y="212"/>
                  <a:pt x="689" y="142"/>
                  <a:pt x="689" y="141"/>
                </a:cubicBezTo>
                <a:cubicBezTo>
                  <a:pt x="691" y="140"/>
                  <a:pt x="693" y="138"/>
                  <a:pt x="697" y="137"/>
                </a:cubicBezTo>
                <a:cubicBezTo>
                  <a:pt x="700" y="136"/>
                  <a:pt x="702" y="136"/>
                  <a:pt x="705" y="136"/>
                </a:cubicBezTo>
                <a:cubicBezTo>
                  <a:pt x="787" y="136"/>
                  <a:pt x="787" y="136"/>
                  <a:pt x="787" y="136"/>
                </a:cubicBezTo>
                <a:cubicBezTo>
                  <a:pt x="804" y="136"/>
                  <a:pt x="809" y="155"/>
                  <a:pt x="801" y="164"/>
                </a:cubicBezTo>
                <a:cubicBezTo>
                  <a:pt x="682" y="296"/>
                  <a:pt x="682" y="296"/>
                  <a:pt x="682" y="296"/>
                </a:cubicBezTo>
                <a:cubicBezTo>
                  <a:pt x="663" y="317"/>
                  <a:pt x="661" y="325"/>
                  <a:pt x="678" y="345"/>
                </a:cubicBezTo>
                <a:cubicBezTo>
                  <a:pt x="686" y="353"/>
                  <a:pt x="686" y="353"/>
                  <a:pt x="686" y="353"/>
                </a:cubicBezTo>
                <a:cubicBezTo>
                  <a:pt x="835" y="506"/>
                  <a:pt x="835" y="506"/>
                  <a:pt x="835" y="506"/>
                </a:cubicBezTo>
                <a:cubicBezTo>
                  <a:pt x="843" y="516"/>
                  <a:pt x="838" y="535"/>
                  <a:pt x="822" y="535"/>
                </a:cubicBezTo>
                <a:cubicBezTo>
                  <a:pt x="731" y="535"/>
                  <a:pt x="731" y="535"/>
                  <a:pt x="731" y="535"/>
                </a:cubicBezTo>
                <a:cubicBezTo>
                  <a:pt x="728" y="535"/>
                  <a:pt x="725" y="534"/>
                  <a:pt x="723" y="534"/>
                </a:cubicBezTo>
                <a:cubicBezTo>
                  <a:pt x="718" y="532"/>
                  <a:pt x="717" y="530"/>
                  <a:pt x="716" y="529"/>
                </a:cubicBezTo>
                <a:cubicBezTo>
                  <a:pt x="715" y="529"/>
                  <a:pt x="632" y="441"/>
                  <a:pt x="582" y="390"/>
                </a:cubicBezTo>
                <a:cubicBezTo>
                  <a:pt x="571" y="379"/>
                  <a:pt x="552" y="387"/>
                  <a:pt x="552" y="403"/>
                </a:cubicBezTo>
                <a:cubicBezTo>
                  <a:pt x="552" y="514"/>
                  <a:pt x="552" y="514"/>
                  <a:pt x="552" y="514"/>
                </a:cubicBezTo>
                <a:cubicBezTo>
                  <a:pt x="552" y="519"/>
                  <a:pt x="552" y="519"/>
                  <a:pt x="552" y="519"/>
                </a:cubicBezTo>
                <a:cubicBezTo>
                  <a:pt x="552" y="527"/>
                  <a:pt x="545" y="536"/>
                  <a:pt x="535" y="536"/>
                </a:cubicBezTo>
                <a:cubicBezTo>
                  <a:pt x="468" y="536"/>
                  <a:pt x="468" y="536"/>
                  <a:pt x="468" y="536"/>
                </a:cubicBezTo>
                <a:cubicBezTo>
                  <a:pt x="460" y="536"/>
                  <a:pt x="452" y="531"/>
                  <a:pt x="452" y="519"/>
                </a:cubicBezTo>
                <a:close/>
                <a:moveTo>
                  <a:pt x="857" y="342"/>
                </a:moveTo>
                <a:cubicBezTo>
                  <a:pt x="857" y="340"/>
                  <a:pt x="857" y="16"/>
                  <a:pt x="857" y="16"/>
                </a:cubicBezTo>
                <a:cubicBezTo>
                  <a:pt x="857" y="6"/>
                  <a:pt x="865" y="0"/>
                  <a:pt x="873" y="0"/>
                </a:cubicBezTo>
                <a:cubicBezTo>
                  <a:pt x="940" y="0"/>
                  <a:pt x="940" y="0"/>
                  <a:pt x="940" y="0"/>
                </a:cubicBezTo>
                <a:cubicBezTo>
                  <a:pt x="952" y="0"/>
                  <a:pt x="957" y="10"/>
                  <a:pt x="957" y="16"/>
                </a:cubicBezTo>
                <a:cubicBezTo>
                  <a:pt x="957" y="118"/>
                  <a:pt x="957" y="118"/>
                  <a:pt x="957" y="118"/>
                </a:cubicBezTo>
                <a:cubicBezTo>
                  <a:pt x="957" y="128"/>
                  <a:pt x="966" y="136"/>
                  <a:pt x="976" y="136"/>
                </a:cubicBezTo>
                <a:cubicBezTo>
                  <a:pt x="1066" y="136"/>
                  <a:pt x="1066" y="136"/>
                  <a:pt x="1066" y="136"/>
                </a:cubicBezTo>
                <a:cubicBezTo>
                  <a:pt x="1073" y="136"/>
                  <a:pt x="1080" y="143"/>
                  <a:pt x="1080" y="155"/>
                </a:cubicBezTo>
                <a:cubicBezTo>
                  <a:pt x="1080" y="218"/>
                  <a:pt x="1080" y="218"/>
                  <a:pt x="1080" y="218"/>
                </a:cubicBezTo>
                <a:cubicBezTo>
                  <a:pt x="1080" y="230"/>
                  <a:pt x="1071" y="236"/>
                  <a:pt x="1065" y="236"/>
                </a:cubicBezTo>
                <a:cubicBezTo>
                  <a:pt x="975" y="236"/>
                  <a:pt x="975" y="236"/>
                  <a:pt x="975" y="236"/>
                </a:cubicBezTo>
                <a:cubicBezTo>
                  <a:pt x="965" y="236"/>
                  <a:pt x="956" y="244"/>
                  <a:pt x="956" y="255"/>
                </a:cubicBezTo>
                <a:cubicBezTo>
                  <a:pt x="956" y="337"/>
                  <a:pt x="956" y="337"/>
                  <a:pt x="956" y="337"/>
                </a:cubicBezTo>
                <a:cubicBezTo>
                  <a:pt x="956" y="338"/>
                  <a:pt x="956" y="340"/>
                  <a:pt x="957" y="342"/>
                </a:cubicBezTo>
                <a:cubicBezTo>
                  <a:pt x="959" y="395"/>
                  <a:pt x="1003" y="437"/>
                  <a:pt x="1057" y="437"/>
                </a:cubicBezTo>
                <a:cubicBezTo>
                  <a:pt x="1062" y="437"/>
                  <a:pt x="1067" y="436"/>
                  <a:pt x="1072" y="436"/>
                </a:cubicBezTo>
                <a:cubicBezTo>
                  <a:pt x="1082" y="434"/>
                  <a:pt x="1090" y="440"/>
                  <a:pt x="1091" y="450"/>
                </a:cubicBezTo>
                <a:cubicBezTo>
                  <a:pt x="1098" y="517"/>
                  <a:pt x="1098" y="517"/>
                  <a:pt x="1098" y="517"/>
                </a:cubicBezTo>
                <a:cubicBezTo>
                  <a:pt x="1099" y="526"/>
                  <a:pt x="1093" y="534"/>
                  <a:pt x="1084" y="535"/>
                </a:cubicBezTo>
                <a:cubicBezTo>
                  <a:pt x="1075" y="536"/>
                  <a:pt x="1066" y="537"/>
                  <a:pt x="1057" y="537"/>
                </a:cubicBezTo>
                <a:cubicBezTo>
                  <a:pt x="948" y="537"/>
                  <a:pt x="860" y="450"/>
                  <a:pt x="857" y="342"/>
                </a:cubicBezTo>
                <a:close/>
                <a:moveTo>
                  <a:pt x="1315" y="536"/>
                </a:moveTo>
                <a:cubicBezTo>
                  <a:pt x="1364" y="536"/>
                  <a:pt x="1410" y="518"/>
                  <a:pt x="1445" y="488"/>
                </a:cubicBezTo>
                <a:cubicBezTo>
                  <a:pt x="1464" y="516"/>
                  <a:pt x="1494" y="535"/>
                  <a:pt x="1541" y="536"/>
                </a:cubicBezTo>
                <a:cubicBezTo>
                  <a:pt x="1549" y="536"/>
                  <a:pt x="1592" y="537"/>
                  <a:pt x="1592" y="517"/>
                </a:cubicBezTo>
                <a:cubicBezTo>
                  <a:pt x="1592" y="446"/>
                  <a:pt x="1592" y="446"/>
                  <a:pt x="1592" y="446"/>
                </a:cubicBezTo>
                <a:cubicBezTo>
                  <a:pt x="1592" y="439"/>
                  <a:pt x="1587" y="433"/>
                  <a:pt x="1580" y="433"/>
                </a:cubicBezTo>
                <a:cubicBezTo>
                  <a:pt x="1524" y="433"/>
                  <a:pt x="1515" y="413"/>
                  <a:pt x="1515" y="336"/>
                </a:cubicBezTo>
                <a:cubicBezTo>
                  <a:pt x="1515" y="336"/>
                  <a:pt x="1515" y="336"/>
                  <a:pt x="1515" y="335"/>
                </a:cubicBezTo>
                <a:cubicBezTo>
                  <a:pt x="1515" y="153"/>
                  <a:pt x="1515" y="153"/>
                  <a:pt x="1515" y="153"/>
                </a:cubicBezTo>
                <a:cubicBezTo>
                  <a:pt x="1515" y="147"/>
                  <a:pt x="1510" y="136"/>
                  <a:pt x="1498" y="136"/>
                </a:cubicBezTo>
                <a:cubicBezTo>
                  <a:pt x="1431" y="136"/>
                  <a:pt x="1431" y="136"/>
                  <a:pt x="1431" y="136"/>
                </a:cubicBezTo>
                <a:cubicBezTo>
                  <a:pt x="1422" y="136"/>
                  <a:pt x="1413" y="143"/>
                  <a:pt x="1413" y="153"/>
                </a:cubicBezTo>
                <a:cubicBezTo>
                  <a:pt x="1413" y="161"/>
                  <a:pt x="1413" y="161"/>
                  <a:pt x="1413" y="161"/>
                </a:cubicBezTo>
                <a:cubicBezTo>
                  <a:pt x="1384" y="145"/>
                  <a:pt x="1351" y="135"/>
                  <a:pt x="1315" y="135"/>
                </a:cubicBezTo>
                <a:cubicBezTo>
                  <a:pt x="1204" y="135"/>
                  <a:pt x="1114" y="225"/>
                  <a:pt x="1114" y="336"/>
                </a:cubicBezTo>
                <a:cubicBezTo>
                  <a:pt x="1114" y="446"/>
                  <a:pt x="1204" y="536"/>
                  <a:pt x="1315" y="536"/>
                </a:cubicBezTo>
                <a:close/>
                <a:moveTo>
                  <a:pt x="1315" y="235"/>
                </a:moveTo>
                <a:cubicBezTo>
                  <a:pt x="1370" y="235"/>
                  <a:pt x="1415" y="280"/>
                  <a:pt x="1415" y="336"/>
                </a:cubicBezTo>
                <a:cubicBezTo>
                  <a:pt x="1415" y="391"/>
                  <a:pt x="1370" y="436"/>
                  <a:pt x="1315" y="436"/>
                </a:cubicBezTo>
                <a:cubicBezTo>
                  <a:pt x="1260" y="436"/>
                  <a:pt x="1215" y="391"/>
                  <a:pt x="1215" y="336"/>
                </a:cubicBezTo>
                <a:cubicBezTo>
                  <a:pt x="1215" y="280"/>
                  <a:pt x="1260" y="235"/>
                  <a:pt x="1315" y="23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3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8880" cy="858240"/>
          </a:xfrm>
          <a:prstGeom prst="rect">
            <a:avLst/>
          </a:prstGeom>
        </p:spPr>
        <p:txBody>
          <a:bodyPr lIns="0" rIns="0" tIns="0" bIns="0" anchor="ctr"/>
          <a:p>
            <a:r>
              <a:rPr b="0" lang="en-US" sz="1800" spc="-1" strike="noStrike">
                <a:latin typeface="Arial"/>
              </a:rPr>
              <a:t>Click to edit the title text format</a:t>
            </a:r>
            <a:endParaRPr b="0" lang="en-US" sz="1800" spc="-1" strike="noStrike">
              <a:latin typeface="Arial"/>
            </a:endParaRPr>
          </a:p>
        </p:txBody>
      </p:sp>
      <p:sp>
        <p:nvSpPr>
          <p:cNvPr id="4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8880" cy="298260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Click to edit the outline text format</a:t>
            </a:r>
            <a:endParaRPr b="0" lang="en-US" sz="18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Second Outline Level</a:t>
            </a:r>
            <a:endParaRPr b="0" lang="en-US" sz="1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Third Outline Level</a:t>
            </a:r>
            <a:endParaRPr b="0" lang="en-US" sz="18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1800" spc="-1" strike="noStrike">
                <a:latin typeface="Arial"/>
              </a:rPr>
              <a:t>Fourth Outline Level</a:t>
            </a:r>
            <a:endParaRPr b="0" lang="en-US" sz="18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Fifth Outline Level</a:t>
            </a:r>
            <a:endParaRPr b="0" lang="en-US" sz="18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Sixth Outline Level</a:t>
            </a:r>
            <a:endParaRPr b="0" lang="en-US" sz="18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1800" spc="-1" strike="noStrike">
                <a:latin typeface="Arial"/>
              </a:rPr>
              <a:t>Seventh Outline Level</a:t>
            </a:r>
            <a:endParaRPr b="0" lang="en-US" sz="18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49" r:id="rId3"/>
    <p:sldLayoutId id="2147483650" r:id="rId4"/>
    <p:sldLayoutId id="2147483651" r:id="rId5"/>
    <p:sldLayoutId id="2147483652" r:id="rId6"/>
    <p:sldLayoutId id="2147483653" r:id="rId7"/>
    <p:sldLayoutId id="2147483654" r:id="rId8"/>
    <p:sldLayoutId id="2147483655" r:id="rId9"/>
    <p:sldLayoutId id="2147483656" r:id="rId10"/>
    <p:sldLayoutId id="2147483657" r:id="rId11"/>
    <p:sldLayoutId id="2147483658" r:id="rId12"/>
    <p:sldLayoutId id="2147483659" r:id="rId13"/>
    <p:sldLayoutId id="2147483660" r:id="rId14"/>
  </p:sldLayoutIdLst>
</p:sldMaster>
</file>

<file path=ppt/slideMasters/slideMaster2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007dc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CustomShape 1"/>
          <p:cNvSpPr/>
          <p:nvPr/>
        </p:nvSpPr>
        <p:spPr>
          <a:xfrm>
            <a:off x="8613000" y="4646880"/>
            <a:ext cx="318960" cy="318960"/>
          </a:xfrm>
          <a:custGeom>
            <a:avLst/>
            <a:gdLst/>
            <a:ahLst/>
            <a:rect l="l" t="t" r="r" b="b"/>
            <a:pathLst>
              <a:path w="208" h="208">
                <a:moveTo>
                  <a:pt x="104" y="208"/>
                </a:moveTo>
                <a:cubicBezTo>
                  <a:pt x="162" y="208"/>
                  <a:pt x="208" y="161"/>
                  <a:pt x="208" y="104"/>
                </a:cubicBezTo>
                <a:cubicBezTo>
                  <a:pt x="208" y="46"/>
                  <a:pt x="162" y="0"/>
                  <a:pt x="104" y="0"/>
                </a:cubicBezTo>
                <a:cubicBezTo>
                  <a:pt x="47" y="0"/>
                  <a:pt x="0" y="46"/>
                  <a:pt x="0" y="104"/>
                </a:cubicBezTo>
                <a:cubicBezTo>
                  <a:pt x="0" y="161"/>
                  <a:pt x="47" y="208"/>
                  <a:pt x="104" y="208"/>
                </a:cubicBezTo>
                <a:close/>
                <a:moveTo>
                  <a:pt x="104" y="52"/>
                </a:moveTo>
                <a:cubicBezTo>
                  <a:pt x="133" y="52"/>
                  <a:pt x="156" y="75"/>
                  <a:pt x="156" y="104"/>
                </a:cubicBezTo>
                <a:cubicBezTo>
                  <a:pt x="156" y="133"/>
                  <a:pt x="133" y="156"/>
                  <a:pt x="104" y="156"/>
                </a:cubicBezTo>
                <a:cubicBezTo>
                  <a:pt x="75" y="156"/>
                  <a:pt x="52" y="133"/>
                  <a:pt x="52" y="104"/>
                </a:cubicBezTo>
                <a:cubicBezTo>
                  <a:pt x="52" y="75"/>
                  <a:pt x="75" y="52"/>
                  <a:pt x="104" y="52"/>
                </a:cubicBezTo>
                <a:close/>
              </a:path>
            </a:pathLst>
          </a:custGeom>
          <a:solidFill>
            <a:srgbClr val="46b3e9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42" name="Picture 6" descr=""/>
          <p:cNvPicPr/>
          <p:nvPr/>
        </p:nvPicPr>
        <p:blipFill>
          <a:blip r:embed="rId2"/>
          <a:stretch/>
        </p:blipFill>
        <p:spPr>
          <a:xfrm>
            <a:off x="0" y="0"/>
            <a:ext cx="9142920" cy="5142600"/>
          </a:xfrm>
          <a:prstGeom prst="rect">
            <a:avLst/>
          </a:prstGeom>
          <a:ln>
            <a:noFill/>
          </a:ln>
        </p:spPr>
      </p:pic>
      <p:sp>
        <p:nvSpPr>
          <p:cNvPr id="43" name="CustomShape 2"/>
          <p:cNvSpPr/>
          <p:nvPr/>
        </p:nvSpPr>
        <p:spPr>
          <a:xfrm>
            <a:off x="793440" y="2655000"/>
            <a:ext cx="1867680" cy="623880"/>
          </a:xfrm>
          <a:custGeom>
            <a:avLst/>
            <a:gdLst/>
            <a:ahLst/>
            <a:rect l="l" t="t" r="r" b="b"/>
            <a:pathLst>
              <a:path w="1592" h="537">
                <a:moveTo>
                  <a:pt x="200" y="536"/>
                </a:moveTo>
                <a:cubicBezTo>
                  <a:pt x="311" y="536"/>
                  <a:pt x="400" y="446"/>
                  <a:pt x="400" y="336"/>
                </a:cubicBezTo>
                <a:cubicBezTo>
                  <a:pt x="400" y="225"/>
                  <a:pt x="311" y="135"/>
                  <a:pt x="200" y="135"/>
                </a:cubicBezTo>
                <a:cubicBezTo>
                  <a:pt x="90" y="135"/>
                  <a:pt x="0" y="225"/>
                  <a:pt x="0" y="336"/>
                </a:cubicBezTo>
                <a:cubicBezTo>
                  <a:pt x="0" y="446"/>
                  <a:pt x="90" y="536"/>
                  <a:pt x="200" y="536"/>
                </a:cubicBezTo>
                <a:close/>
                <a:moveTo>
                  <a:pt x="200" y="235"/>
                </a:moveTo>
                <a:cubicBezTo>
                  <a:pt x="256" y="235"/>
                  <a:pt x="300" y="280"/>
                  <a:pt x="300" y="336"/>
                </a:cubicBezTo>
                <a:cubicBezTo>
                  <a:pt x="300" y="391"/>
                  <a:pt x="256" y="436"/>
                  <a:pt x="200" y="436"/>
                </a:cubicBezTo>
                <a:cubicBezTo>
                  <a:pt x="145" y="436"/>
                  <a:pt x="100" y="391"/>
                  <a:pt x="100" y="336"/>
                </a:cubicBezTo>
                <a:cubicBezTo>
                  <a:pt x="100" y="280"/>
                  <a:pt x="145" y="235"/>
                  <a:pt x="200" y="235"/>
                </a:cubicBezTo>
                <a:close/>
                <a:moveTo>
                  <a:pt x="452" y="519"/>
                </a:moveTo>
                <a:cubicBezTo>
                  <a:pt x="452" y="15"/>
                  <a:pt x="452" y="15"/>
                  <a:pt x="452" y="15"/>
                </a:cubicBezTo>
                <a:cubicBezTo>
                  <a:pt x="452" y="9"/>
                  <a:pt x="456" y="0"/>
                  <a:pt x="468" y="0"/>
                </a:cubicBezTo>
                <a:cubicBezTo>
                  <a:pt x="535" y="0"/>
                  <a:pt x="535" y="0"/>
                  <a:pt x="535" y="0"/>
                </a:cubicBezTo>
                <a:cubicBezTo>
                  <a:pt x="542" y="0"/>
                  <a:pt x="552" y="5"/>
                  <a:pt x="552" y="16"/>
                </a:cubicBezTo>
                <a:cubicBezTo>
                  <a:pt x="552" y="244"/>
                  <a:pt x="552" y="244"/>
                  <a:pt x="552" y="244"/>
                </a:cubicBezTo>
                <a:cubicBezTo>
                  <a:pt x="552" y="260"/>
                  <a:pt x="572" y="268"/>
                  <a:pt x="583" y="256"/>
                </a:cubicBezTo>
                <a:cubicBezTo>
                  <a:pt x="623" y="212"/>
                  <a:pt x="689" y="142"/>
                  <a:pt x="689" y="141"/>
                </a:cubicBezTo>
                <a:cubicBezTo>
                  <a:pt x="691" y="140"/>
                  <a:pt x="693" y="138"/>
                  <a:pt x="697" y="137"/>
                </a:cubicBezTo>
                <a:cubicBezTo>
                  <a:pt x="700" y="136"/>
                  <a:pt x="702" y="136"/>
                  <a:pt x="705" y="136"/>
                </a:cubicBezTo>
                <a:cubicBezTo>
                  <a:pt x="787" y="136"/>
                  <a:pt x="787" y="136"/>
                  <a:pt x="787" y="136"/>
                </a:cubicBezTo>
                <a:cubicBezTo>
                  <a:pt x="804" y="136"/>
                  <a:pt x="809" y="155"/>
                  <a:pt x="801" y="164"/>
                </a:cubicBezTo>
                <a:cubicBezTo>
                  <a:pt x="682" y="296"/>
                  <a:pt x="682" y="296"/>
                  <a:pt x="682" y="296"/>
                </a:cubicBezTo>
                <a:cubicBezTo>
                  <a:pt x="663" y="317"/>
                  <a:pt x="661" y="325"/>
                  <a:pt x="678" y="345"/>
                </a:cubicBezTo>
                <a:cubicBezTo>
                  <a:pt x="686" y="353"/>
                  <a:pt x="686" y="353"/>
                  <a:pt x="686" y="353"/>
                </a:cubicBezTo>
                <a:cubicBezTo>
                  <a:pt x="835" y="506"/>
                  <a:pt x="835" y="506"/>
                  <a:pt x="835" y="506"/>
                </a:cubicBezTo>
                <a:cubicBezTo>
                  <a:pt x="843" y="516"/>
                  <a:pt x="838" y="535"/>
                  <a:pt x="822" y="535"/>
                </a:cubicBezTo>
                <a:cubicBezTo>
                  <a:pt x="731" y="535"/>
                  <a:pt x="731" y="535"/>
                  <a:pt x="731" y="535"/>
                </a:cubicBezTo>
                <a:cubicBezTo>
                  <a:pt x="728" y="535"/>
                  <a:pt x="725" y="534"/>
                  <a:pt x="723" y="534"/>
                </a:cubicBezTo>
                <a:cubicBezTo>
                  <a:pt x="718" y="532"/>
                  <a:pt x="717" y="530"/>
                  <a:pt x="716" y="529"/>
                </a:cubicBezTo>
                <a:cubicBezTo>
                  <a:pt x="715" y="529"/>
                  <a:pt x="632" y="441"/>
                  <a:pt x="582" y="390"/>
                </a:cubicBezTo>
                <a:cubicBezTo>
                  <a:pt x="571" y="379"/>
                  <a:pt x="552" y="387"/>
                  <a:pt x="552" y="403"/>
                </a:cubicBezTo>
                <a:cubicBezTo>
                  <a:pt x="552" y="514"/>
                  <a:pt x="552" y="514"/>
                  <a:pt x="552" y="514"/>
                </a:cubicBezTo>
                <a:cubicBezTo>
                  <a:pt x="552" y="519"/>
                  <a:pt x="552" y="519"/>
                  <a:pt x="552" y="519"/>
                </a:cubicBezTo>
                <a:cubicBezTo>
                  <a:pt x="552" y="527"/>
                  <a:pt x="545" y="536"/>
                  <a:pt x="535" y="536"/>
                </a:cubicBezTo>
                <a:cubicBezTo>
                  <a:pt x="468" y="536"/>
                  <a:pt x="468" y="536"/>
                  <a:pt x="468" y="536"/>
                </a:cubicBezTo>
                <a:cubicBezTo>
                  <a:pt x="460" y="536"/>
                  <a:pt x="452" y="531"/>
                  <a:pt x="452" y="519"/>
                </a:cubicBezTo>
                <a:close/>
                <a:moveTo>
                  <a:pt x="857" y="342"/>
                </a:moveTo>
                <a:cubicBezTo>
                  <a:pt x="857" y="340"/>
                  <a:pt x="857" y="16"/>
                  <a:pt x="857" y="16"/>
                </a:cubicBezTo>
                <a:cubicBezTo>
                  <a:pt x="857" y="6"/>
                  <a:pt x="865" y="0"/>
                  <a:pt x="873" y="0"/>
                </a:cubicBezTo>
                <a:cubicBezTo>
                  <a:pt x="940" y="0"/>
                  <a:pt x="940" y="0"/>
                  <a:pt x="940" y="0"/>
                </a:cubicBezTo>
                <a:cubicBezTo>
                  <a:pt x="952" y="0"/>
                  <a:pt x="957" y="10"/>
                  <a:pt x="957" y="16"/>
                </a:cubicBezTo>
                <a:cubicBezTo>
                  <a:pt x="957" y="118"/>
                  <a:pt x="957" y="118"/>
                  <a:pt x="957" y="118"/>
                </a:cubicBezTo>
                <a:cubicBezTo>
                  <a:pt x="957" y="128"/>
                  <a:pt x="966" y="136"/>
                  <a:pt x="976" y="136"/>
                </a:cubicBezTo>
                <a:cubicBezTo>
                  <a:pt x="1066" y="136"/>
                  <a:pt x="1066" y="136"/>
                  <a:pt x="1066" y="136"/>
                </a:cubicBezTo>
                <a:cubicBezTo>
                  <a:pt x="1073" y="136"/>
                  <a:pt x="1080" y="143"/>
                  <a:pt x="1080" y="155"/>
                </a:cubicBezTo>
                <a:cubicBezTo>
                  <a:pt x="1080" y="218"/>
                  <a:pt x="1080" y="218"/>
                  <a:pt x="1080" y="218"/>
                </a:cubicBezTo>
                <a:cubicBezTo>
                  <a:pt x="1080" y="230"/>
                  <a:pt x="1071" y="236"/>
                  <a:pt x="1065" y="236"/>
                </a:cubicBezTo>
                <a:cubicBezTo>
                  <a:pt x="975" y="236"/>
                  <a:pt x="975" y="236"/>
                  <a:pt x="975" y="236"/>
                </a:cubicBezTo>
                <a:cubicBezTo>
                  <a:pt x="965" y="236"/>
                  <a:pt x="956" y="244"/>
                  <a:pt x="956" y="255"/>
                </a:cubicBezTo>
                <a:cubicBezTo>
                  <a:pt x="956" y="337"/>
                  <a:pt x="956" y="337"/>
                  <a:pt x="956" y="337"/>
                </a:cubicBezTo>
                <a:cubicBezTo>
                  <a:pt x="956" y="338"/>
                  <a:pt x="956" y="340"/>
                  <a:pt x="957" y="342"/>
                </a:cubicBezTo>
                <a:cubicBezTo>
                  <a:pt x="959" y="395"/>
                  <a:pt x="1003" y="437"/>
                  <a:pt x="1057" y="437"/>
                </a:cubicBezTo>
                <a:cubicBezTo>
                  <a:pt x="1062" y="437"/>
                  <a:pt x="1067" y="436"/>
                  <a:pt x="1072" y="436"/>
                </a:cubicBezTo>
                <a:cubicBezTo>
                  <a:pt x="1082" y="434"/>
                  <a:pt x="1090" y="440"/>
                  <a:pt x="1091" y="450"/>
                </a:cubicBezTo>
                <a:cubicBezTo>
                  <a:pt x="1098" y="517"/>
                  <a:pt x="1098" y="517"/>
                  <a:pt x="1098" y="517"/>
                </a:cubicBezTo>
                <a:cubicBezTo>
                  <a:pt x="1099" y="526"/>
                  <a:pt x="1093" y="534"/>
                  <a:pt x="1084" y="535"/>
                </a:cubicBezTo>
                <a:cubicBezTo>
                  <a:pt x="1075" y="536"/>
                  <a:pt x="1066" y="537"/>
                  <a:pt x="1057" y="537"/>
                </a:cubicBezTo>
                <a:cubicBezTo>
                  <a:pt x="948" y="537"/>
                  <a:pt x="860" y="450"/>
                  <a:pt x="857" y="342"/>
                </a:cubicBezTo>
                <a:close/>
                <a:moveTo>
                  <a:pt x="1315" y="536"/>
                </a:moveTo>
                <a:cubicBezTo>
                  <a:pt x="1364" y="536"/>
                  <a:pt x="1410" y="518"/>
                  <a:pt x="1445" y="488"/>
                </a:cubicBezTo>
                <a:cubicBezTo>
                  <a:pt x="1464" y="516"/>
                  <a:pt x="1494" y="535"/>
                  <a:pt x="1541" y="536"/>
                </a:cubicBezTo>
                <a:cubicBezTo>
                  <a:pt x="1549" y="536"/>
                  <a:pt x="1592" y="537"/>
                  <a:pt x="1592" y="517"/>
                </a:cubicBezTo>
                <a:cubicBezTo>
                  <a:pt x="1592" y="446"/>
                  <a:pt x="1592" y="446"/>
                  <a:pt x="1592" y="446"/>
                </a:cubicBezTo>
                <a:cubicBezTo>
                  <a:pt x="1592" y="439"/>
                  <a:pt x="1587" y="433"/>
                  <a:pt x="1580" y="433"/>
                </a:cubicBezTo>
                <a:cubicBezTo>
                  <a:pt x="1524" y="433"/>
                  <a:pt x="1515" y="413"/>
                  <a:pt x="1515" y="336"/>
                </a:cubicBezTo>
                <a:cubicBezTo>
                  <a:pt x="1515" y="336"/>
                  <a:pt x="1515" y="336"/>
                  <a:pt x="1515" y="335"/>
                </a:cubicBezTo>
                <a:cubicBezTo>
                  <a:pt x="1515" y="153"/>
                  <a:pt x="1515" y="153"/>
                  <a:pt x="1515" y="153"/>
                </a:cubicBezTo>
                <a:cubicBezTo>
                  <a:pt x="1515" y="147"/>
                  <a:pt x="1510" y="136"/>
                  <a:pt x="1498" y="136"/>
                </a:cubicBezTo>
                <a:cubicBezTo>
                  <a:pt x="1431" y="136"/>
                  <a:pt x="1431" y="136"/>
                  <a:pt x="1431" y="136"/>
                </a:cubicBezTo>
                <a:cubicBezTo>
                  <a:pt x="1422" y="136"/>
                  <a:pt x="1413" y="143"/>
                  <a:pt x="1413" y="153"/>
                </a:cubicBezTo>
                <a:cubicBezTo>
                  <a:pt x="1413" y="161"/>
                  <a:pt x="1413" y="161"/>
                  <a:pt x="1413" y="161"/>
                </a:cubicBezTo>
                <a:cubicBezTo>
                  <a:pt x="1384" y="145"/>
                  <a:pt x="1351" y="135"/>
                  <a:pt x="1315" y="135"/>
                </a:cubicBezTo>
                <a:cubicBezTo>
                  <a:pt x="1204" y="135"/>
                  <a:pt x="1114" y="225"/>
                  <a:pt x="1114" y="336"/>
                </a:cubicBezTo>
                <a:cubicBezTo>
                  <a:pt x="1114" y="446"/>
                  <a:pt x="1204" y="536"/>
                  <a:pt x="1315" y="536"/>
                </a:cubicBezTo>
                <a:close/>
                <a:moveTo>
                  <a:pt x="1315" y="235"/>
                </a:moveTo>
                <a:cubicBezTo>
                  <a:pt x="1370" y="235"/>
                  <a:pt x="1415" y="280"/>
                  <a:pt x="1415" y="336"/>
                </a:cubicBezTo>
                <a:cubicBezTo>
                  <a:pt x="1415" y="391"/>
                  <a:pt x="1370" y="436"/>
                  <a:pt x="1315" y="436"/>
                </a:cubicBezTo>
                <a:cubicBezTo>
                  <a:pt x="1260" y="436"/>
                  <a:pt x="1215" y="391"/>
                  <a:pt x="1215" y="336"/>
                </a:cubicBezTo>
                <a:cubicBezTo>
                  <a:pt x="1215" y="280"/>
                  <a:pt x="1260" y="235"/>
                  <a:pt x="1315" y="235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sp>
        <p:nvSpPr>
          <p:cNvPr id="44" name="PlaceHolder 3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45" name="PlaceHolder 4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62" r:id="rId3"/>
    <p:sldLayoutId id="2147483663" r:id="rId4"/>
    <p:sldLayoutId id="2147483664" r:id="rId5"/>
    <p:sldLayoutId id="2147483665" r:id="rId6"/>
    <p:sldLayoutId id="2147483666" r:id="rId7"/>
    <p:sldLayoutId id="2147483667" r:id="rId8"/>
    <p:sldLayoutId id="2147483668" r:id="rId9"/>
    <p:sldLayoutId id="2147483669" r:id="rId10"/>
    <p:sldLayoutId id="2147483670" r:id="rId11"/>
    <p:sldLayoutId id="2147483671" r:id="rId12"/>
    <p:sldLayoutId id="2147483672" r:id="rId13"/>
    <p:sldLayoutId id="2147483673" r:id="rId14"/>
  </p:sldLayoutIdLst>
</p:sldMaster>
</file>

<file path=ppt/slideMasters/slideMaster3.xml><?xml version="1.0" encoding="utf-8"?>
<p:sldMaster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bg>
      <p:bgPr>
        <a:solidFill>
          <a:srgbClr val="4f81bd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CustomShape 1" hidden="1"/>
          <p:cNvSpPr/>
          <p:nvPr/>
        </p:nvSpPr>
        <p:spPr>
          <a:xfrm>
            <a:off x="8613000" y="4646880"/>
            <a:ext cx="318960" cy="318960"/>
          </a:xfrm>
          <a:custGeom>
            <a:avLst/>
            <a:gdLst/>
            <a:ahLst/>
            <a:rect l="l" t="t" r="r" b="b"/>
            <a:pathLst>
              <a:path w="208" h="208">
                <a:moveTo>
                  <a:pt x="104" y="208"/>
                </a:moveTo>
                <a:cubicBezTo>
                  <a:pt x="162" y="208"/>
                  <a:pt x="208" y="161"/>
                  <a:pt x="208" y="104"/>
                </a:cubicBezTo>
                <a:cubicBezTo>
                  <a:pt x="208" y="46"/>
                  <a:pt x="162" y="0"/>
                  <a:pt x="104" y="0"/>
                </a:cubicBezTo>
                <a:cubicBezTo>
                  <a:pt x="47" y="0"/>
                  <a:pt x="0" y="46"/>
                  <a:pt x="0" y="104"/>
                </a:cubicBezTo>
                <a:cubicBezTo>
                  <a:pt x="0" y="161"/>
                  <a:pt x="47" y="208"/>
                  <a:pt x="104" y="208"/>
                </a:cubicBezTo>
                <a:close/>
                <a:moveTo>
                  <a:pt x="104" y="52"/>
                </a:moveTo>
                <a:cubicBezTo>
                  <a:pt x="133" y="52"/>
                  <a:pt x="156" y="75"/>
                  <a:pt x="156" y="104"/>
                </a:cubicBezTo>
                <a:cubicBezTo>
                  <a:pt x="156" y="133"/>
                  <a:pt x="133" y="156"/>
                  <a:pt x="104" y="156"/>
                </a:cubicBezTo>
                <a:cubicBezTo>
                  <a:pt x="75" y="156"/>
                  <a:pt x="52" y="133"/>
                  <a:pt x="52" y="104"/>
                </a:cubicBezTo>
                <a:cubicBezTo>
                  <a:pt x="52" y="75"/>
                  <a:pt x="75" y="52"/>
                  <a:pt x="104" y="52"/>
                </a:cubicBezTo>
                <a:close/>
              </a:path>
            </a:pathLst>
          </a:custGeom>
          <a:solidFill>
            <a:srgbClr val="c0504d"/>
          </a:solidFill>
          <a:ln>
            <a:noFill/>
          </a:ln>
        </p:spPr>
        <p:style>
          <a:lnRef idx="0"/>
          <a:fillRef idx="0"/>
          <a:effectRef idx="0"/>
          <a:fontRef idx="minor"/>
        </p:style>
      </p:sp>
      <p:pic>
        <p:nvPicPr>
          <p:cNvPr id="83" name="Picture 1" descr=""/>
          <p:cNvPicPr/>
          <p:nvPr/>
        </p:nvPicPr>
        <p:blipFill>
          <a:blip r:embed="rId2"/>
          <a:stretch/>
        </p:blipFill>
        <p:spPr>
          <a:xfrm>
            <a:off x="0" y="0"/>
            <a:ext cx="9142920" cy="5142600"/>
          </a:xfrm>
          <a:prstGeom prst="rect">
            <a:avLst/>
          </a:prstGeom>
          <a:ln>
            <a:noFill/>
          </a:ln>
        </p:spPr>
      </p:pic>
      <p:grpSp>
        <p:nvGrpSpPr>
          <p:cNvPr id="84" name="Group 2"/>
          <p:cNvGrpSpPr/>
          <p:nvPr/>
        </p:nvGrpSpPr>
        <p:grpSpPr>
          <a:xfrm>
            <a:off x="3304440" y="1886040"/>
            <a:ext cx="2534040" cy="855360"/>
            <a:chOff x="3304440" y="1886040"/>
            <a:chExt cx="2534040" cy="855360"/>
          </a:xfrm>
        </p:grpSpPr>
        <p:sp>
          <p:nvSpPr>
            <p:cNvPr id="85" name="CustomShape 3"/>
            <p:cNvSpPr/>
            <p:nvPr/>
          </p:nvSpPr>
          <p:spPr>
            <a:xfrm>
              <a:off x="3304440" y="2099880"/>
              <a:ext cx="636120" cy="639360"/>
            </a:xfrm>
            <a:custGeom>
              <a:avLst/>
              <a:gdLst/>
              <a:ahLst/>
              <a:rect l="l" t="t" r="r" b="b"/>
              <a:pathLst>
                <a:path w="400" h="401">
                  <a:moveTo>
                    <a:pt x="200" y="0"/>
                  </a:moveTo>
                  <a:cubicBezTo>
                    <a:pt x="90" y="0"/>
                    <a:pt x="0" y="90"/>
                    <a:pt x="0" y="201"/>
                  </a:cubicBezTo>
                  <a:cubicBezTo>
                    <a:pt x="0" y="311"/>
                    <a:pt x="90" y="401"/>
                    <a:pt x="200" y="401"/>
                  </a:cubicBezTo>
                  <a:cubicBezTo>
                    <a:pt x="311" y="401"/>
                    <a:pt x="400" y="311"/>
                    <a:pt x="400" y="201"/>
                  </a:cubicBezTo>
                  <a:cubicBezTo>
                    <a:pt x="400" y="90"/>
                    <a:pt x="311" y="0"/>
                    <a:pt x="200" y="0"/>
                  </a:cubicBezTo>
                  <a:close/>
                  <a:moveTo>
                    <a:pt x="200" y="301"/>
                  </a:moveTo>
                  <a:cubicBezTo>
                    <a:pt x="145" y="301"/>
                    <a:pt x="100" y="256"/>
                    <a:pt x="100" y="201"/>
                  </a:cubicBezTo>
                  <a:cubicBezTo>
                    <a:pt x="100" y="145"/>
                    <a:pt x="145" y="100"/>
                    <a:pt x="200" y="100"/>
                  </a:cubicBezTo>
                  <a:cubicBezTo>
                    <a:pt x="256" y="100"/>
                    <a:pt x="300" y="145"/>
                    <a:pt x="300" y="201"/>
                  </a:cubicBezTo>
                  <a:cubicBezTo>
                    <a:pt x="300" y="256"/>
                    <a:pt x="256" y="301"/>
                    <a:pt x="200" y="30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6" name="CustomShape 4"/>
            <p:cNvSpPr/>
            <p:nvPr/>
          </p:nvSpPr>
          <p:spPr>
            <a:xfrm>
              <a:off x="4020840" y="1886040"/>
              <a:ext cx="624600" cy="852120"/>
            </a:xfrm>
            <a:custGeom>
              <a:avLst/>
              <a:gdLst/>
              <a:ahLst/>
              <a:rect l="l" t="t" r="r" b="b"/>
              <a:pathLst>
                <a:path w="393" h="534">
                  <a:moveTo>
                    <a:pt x="102" y="402"/>
                  </a:moveTo>
                  <a:cubicBezTo>
                    <a:pt x="102" y="386"/>
                    <a:pt x="121" y="378"/>
                    <a:pt x="132" y="389"/>
                  </a:cubicBezTo>
                  <a:cubicBezTo>
                    <a:pt x="182" y="440"/>
                    <a:pt x="265" y="528"/>
                    <a:pt x="266" y="528"/>
                  </a:cubicBezTo>
                  <a:cubicBezTo>
                    <a:pt x="267" y="529"/>
                    <a:pt x="268" y="531"/>
                    <a:pt x="273" y="533"/>
                  </a:cubicBezTo>
                  <a:cubicBezTo>
                    <a:pt x="275" y="533"/>
                    <a:pt x="278" y="534"/>
                    <a:pt x="281" y="534"/>
                  </a:cubicBezTo>
                  <a:cubicBezTo>
                    <a:pt x="372" y="534"/>
                    <a:pt x="372" y="534"/>
                    <a:pt x="372" y="534"/>
                  </a:cubicBezTo>
                  <a:cubicBezTo>
                    <a:pt x="388" y="534"/>
                    <a:pt x="393" y="515"/>
                    <a:pt x="385" y="505"/>
                  </a:cubicBezTo>
                  <a:cubicBezTo>
                    <a:pt x="236" y="352"/>
                    <a:pt x="236" y="352"/>
                    <a:pt x="236" y="352"/>
                  </a:cubicBezTo>
                  <a:cubicBezTo>
                    <a:pt x="228" y="344"/>
                    <a:pt x="228" y="344"/>
                    <a:pt x="228" y="344"/>
                  </a:cubicBezTo>
                  <a:cubicBezTo>
                    <a:pt x="211" y="324"/>
                    <a:pt x="213" y="316"/>
                    <a:pt x="232" y="295"/>
                  </a:cubicBezTo>
                  <a:cubicBezTo>
                    <a:pt x="351" y="163"/>
                    <a:pt x="351" y="163"/>
                    <a:pt x="351" y="163"/>
                  </a:cubicBezTo>
                  <a:cubicBezTo>
                    <a:pt x="359" y="153"/>
                    <a:pt x="354" y="135"/>
                    <a:pt x="337" y="135"/>
                  </a:cubicBezTo>
                  <a:cubicBezTo>
                    <a:pt x="255" y="135"/>
                    <a:pt x="255" y="135"/>
                    <a:pt x="255" y="135"/>
                  </a:cubicBezTo>
                  <a:cubicBezTo>
                    <a:pt x="252" y="135"/>
                    <a:pt x="250" y="135"/>
                    <a:pt x="247" y="136"/>
                  </a:cubicBezTo>
                  <a:cubicBezTo>
                    <a:pt x="243" y="137"/>
                    <a:pt x="241" y="139"/>
                    <a:pt x="239" y="140"/>
                  </a:cubicBezTo>
                  <a:cubicBezTo>
                    <a:pt x="239" y="141"/>
                    <a:pt x="173" y="211"/>
                    <a:pt x="133" y="255"/>
                  </a:cubicBezTo>
                  <a:cubicBezTo>
                    <a:pt x="122" y="267"/>
                    <a:pt x="102" y="259"/>
                    <a:pt x="102" y="243"/>
                  </a:cubicBezTo>
                  <a:cubicBezTo>
                    <a:pt x="102" y="16"/>
                    <a:pt x="102" y="16"/>
                    <a:pt x="102" y="16"/>
                  </a:cubicBezTo>
                  <a:cubicBezTo>
                    <a:pt x="102" y="4"/>
                    <a:pt x="92" y="0"/>
                    <a:pt x="85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6" y="0"/>
                    <a:pt x="0" y="8"/>
                    <a:pt x="0" y="14"/>
                  </a:cubicBezTo>
                  <a:cubicBezTo>
                    <a:pt x="0" y="518"/>
                    <a:pt x="0" y="518"/>
                    <a:pt x="0" y="518"/>
                  </a:cubicBezTo>
                  <a:cubicBezTo>
                    <a:pt x="0" y="530"/>
                    <a:pt x="10" y="533"/>
                    <a:pt x="18" y="533"/>
                  </a:cubicBezTo>
                  <a:cubicBezTo>
                    <a:pt x="85" y="533"/>
                    <a:pt x="85" y="533"/>
                    <a:pt x="85" y="533"/>
                  </a:cubicBezTo>
                  <a:cubicBezTo>
                    <a:pt x="95" y="533"/>
                    <a:pt x="102" y="526"/>
                    <a:pt x="102" y="518"/>
                  </a:cubicBezTo>
                  <a:cubicBezTo>
                    <a:pt x="102" y="513"/>
                    <a:pt x="102" y="513"/>
                    <a:pt x="102" y="513"/>
                  </a:cubicBezTo>
                  <a:lnTo>
                    <a:pt x="102" y="40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7" name="CustomShape 5"/>
            <p:cNvSpPr/>
            <p:nvPr/>
          </p:nvSpPr>
          <p:spPr>
            <a:xfrm>
              <a:off x="4668840" y="1886040"/>
              <a:ext cx="384480" cy="855360"/>
            </a:xfrm>
            <a:custGeom>
              <a:avLst/>
              <a:gdLst/>
              <a:ahLst/>
              <a:rect l="l" t="t" r="r" b="b"/>
              <a:pathLst>
                <a:path w="242" h="536">
                  <a:moveTo>
                    <a:pt x="241" y="516"/>
                  </a:moveTo>
                  <a:cubicBezTo>
                    <a:pt x="234" y="449"/>
                    <a:pt x="234" y="449"/>
                    <a:pt x="234" y="449"/>
                  </a:cubicBezTo>
                  <a:cubicBezTo>
                    <a:pt x="233" y="439"/>
                    <a:pt x="225" y="433"/>
                    <a:pt x="215" y="435"/>
                  </a:cubicBezTo>
                  <a:cubicBezTo>
                    <a:pt x="210" y="435"/>
                    <a:pt x="205" y="436"/>
                    <a:pt x="200" y="436"/>
                  </a:cubicBezTo>
                  <a:cubicBezTo>
                    <a:pt x="146" y="436"/>
                    <a:pt x="103" y="394"/>
                    <a:pt x="100" y="341"/>
                  </a:cubicBezTo>
                  <a:cubicBezTo>
                    <a:pt x="100" y="339"/>
                    <a:pt x="100" y="337"/>
                    <a:pt x="100" y="336"/>
                  </a:cubicBezTo>
                  <a:cubicBezTo>
                    <a:pt x="100" y="254"/>
                    <a:pt x="100" y="254"/>
                    <a:pt x="100" y="254"/>
                  </a:cubicBezTo>
                  <a:cubicBezTo>
                    <a:pt x="100" y="243"/>
                    <a:pt x="108" y="235"/>
                    <a:pt x="119" y="235"/>
                  </a:cubicBezTo>
                  <a:cubicBezTo>
                    <a:pt x="209" y="235"/>
                    <a:pt x="209" y="235"/>
                    <a:pt x="209" y="235"/>
                  </a:cubicBezTo>
                  <a:cubicBezTo>
                    <a:pt x="215" y="235"/>
                    <a:pt x="224" y="229"/>
                    <a:pt x="224" y="217"/>
                  </a:cubicBezTo>
                  <a:cubicBezTo>
                    <a:pt x="224" y="154"/>
                    <a:pt x="224" y="154"/>
                    <a:pt x="224" y="154"/>
                  </a:cubicBezTo>
                  <a:cubicBezTo>
                    <a:pt x="224" y="142"/>
                    <a:pt x="216" y="135"/>
                    <a:pt x="209" y="135"/>
                  </a:cubicBezTo>
                  <a:cubicBezTo>
                    <a:pt x="119" y="135"/>
                    <a:pt x="119" y="135"/>
                    <a:pt x="119" y="135"/>
                  </a:cubicBezTo>
                  <a:cubicBezTo>
                    <a:pt x="109" y="135"/>
                    <a:pt x="100" y="127"/>
                    <a:pt x="100" y="117"/>
                  </a:cubicBezTo>
                  <a:cubicBezTo>
                    <a:pt x="100" y="16"/>
                    <a:pt x="100" y="16"/>
                    <a:pt x="100" y="16"/>
                  </a:cubicBezTo>
                  <a:cubicBezTo>
                    <a:pt x="100" y="9"/>
                    <a:pt x="95" y="0"/>
                    <a:pt x="83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8" y="0"/>
                    <a:pt x="0" y="5"/>
                    <a:pt x="0" y="15"/>
                  </a:cubicBezTo>
                  <a:cubicBezTo>
                    <a:pt x="0" y="15"/>
                    <a:pt x="0" y="339"/>
                    <a:pt x="0" y="341"/>
                  </a:cubicBezTo>
                  <a:cubicBezTo>
                    <a:pt x="3" y="449"/>
                    <a:pt x="91" y="536"/>
                    <a:pt x="200" y="536"/>
                  </a:cubicBezTo>
                  <a:cubicBezTo>
                    <a:pt x="209" y="536"/>
                    <a:pt x="218" y="535"/>
                    <a:pt x="227" y="534"/>
                  </a:cubicBezTo>
                  <a:cubicBezTo>
                    <a:pt x="236" y="533"/>
                    <a:pt x="242" y="525"/>
                    <a:pt x="241" y="516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88" name="CustomShape 6"/>
            <p:cNvSpPr/>
            <p:nvPr/>
          </p:nvSpPr>
          <p:spPr>
            <a:xfrm>
              <a:off x="5077800" y="2099880"/>
              <a:ext cx="760680" cy="641520"/>
            </a:xfrm>
            <a:custGeom>
              <a:avLst/>
              <a:gdLst/>
              <a:ahLst/>
              <a:rect l="l" t="t" r="r" b="b"/>
              <a:pathLst>
                <a:path w="478" h="402">
                  <a:moveTo>
                    <a:pt x="466" y="298"/>
                  </a:moveTo>
                  <a:cubicBezTo>
                    <a:pt x="410" y="298"/>
                    <a:pt x="401" y="278"/>
                    <a:pt x="401" y="201"/>
                  </a:cubicBezTo>
                  <a:cubicBezTo>
                    <a:pt x="401" y="201"/>
                    <a:pt x="401" y="201"/>
                    <a:pt x="401" y="200"/>
                  </a:cubicBezTo>
                  <a:cubicBezTo>
                    <a:pt x="401" y="18"/>
                    <a:pt x="401" y="18"/>
                    <a:pt x="401" y="18"/>
                  </a:cubicBezTo>
                  <a:cubicBezTo>
                    <a:pt x="401" y="12"/>
                    <a:pt x="396" y="1"/>
                    <a:pt x="384" y="1"/>
                  </a:cubicBezTo>
                  <a:cubicBezTo>
                    <a:pt x="317" y="1"/>
                    <a:pt x="317" y="1"/>
                    <a:pt x="317" y="1"/>
                  </a:cubicBezTo>
                  <a:cubicBezTo>
                    <a:pt x="308" y="1"/>
                    <a:pt x="299" y="8"/>
                    <a:pt x="299" y="18"/>
                  </a:cubicBezTo>
                  <a:cubicBezTo>
                    <a:pt x="299" y="26"/>
                    <a:pt x="299" y="26"/>
                    <a:pt x="299" y="26"/>
                  </a:cubicBezTo>
                  <a:cubicBezTo>
                    <a:pt x="270" y="10"/>
                    <a:pt x="237" y="0"/>
                    <a:pt x="201" y="0"/>
                  </a:cubicBezTo>
                  <a:cubicBezTo>
                    <a:pt x="90" y="0"/>
                    <a:pt x="0" y="90"/>
                    <a:pt x="0" y="201"/>
                  </a:cubicBezTo>
                  <a:cubicBezTo>
                    <a:pt x="0" y="311"/>
                    <a:pt x="90" y="401"/>
                    <a:pt x="201" y="401"/>
                  </a:cubicBezTo>
                  <a:cubicBezTo>
                    <a:pt x="250" y="401"/>
                    <a:pt x="296" y="383"/>
                    <a:pt x="331" y="353"/>
                  </a:cubicBezTo>
                  <a:cubicBezTo>
                    <a:pt x="350" y="381"/>
                    <a:pt x="380" y="400"/>
                    <a:pt x="427" y="401"/>
                  </a:cubicBezTo>
                  <a:cubicBezTo>
                    <a:pt x="435" y="401"/>
                    <a:pt x="478" y="402"/>
                    <a:pt x="478" y="382"/>
                  </a:cubicBezTo>
                  <a:cubicBezTo>
                    <a:pt x="478" y="311"/>
                    <a:pt x="478" y="311"/>
                    <a:pt x="478" y="311"/>
                  </a:cubicBezTo>
                  <a:cubicBezTo>
                    <a:pt x="478" y="304"/>
                    <a:pt x="473" y="298"/>
                    <a:pt x="466" y="298"/>
                  </a:cubicBezTo>
                  <a:close/>
                  <a:moveTo>
                    <a:pt x="201" y="301"/>
                  </a:moveTo>
                  <a:cubicBezTo>
                    <a:pt x="146" y="301"/>
                    <a:pt x="101" y="256"/>
                    <a:pt x="101" y="201"/>
                  </a:cubicBezTo>
                  <a:cubicBezTo>
                    <a:pt x="101" y="145"/>
                    <a:pt x="146" y="100"/>
                    <a:pt x="201" y="100"/>
                  </a:cubicBezTo>
                  <a:cubicBezTo>
                    <a:pt x="256" y="100"/>
                    <a:pt x="301" y="145"/>
                    <a:pt x="301" y="201"/>
                  </a:cubicBezTo>
                  <a:cubicBezTo>
                    <a:pt x="301" y="256"/>
                    <a:pt x="256" y="301"/>
                    <a:pt x="201" y="301"/>
                  </a:cubicBez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grpSp>
        <p:nvGrpSpPr>
          <p:cNvPr id="89" name="Group 7"/>
          <p:cNvGrpSpPr/>
          <p:nvPr/>
        </p:nvGrpSpPr>
        <p:grpSpPr>
          <a:xfrm>
            <a:off x="152280" y="206280"/>
            <a:ext cx="8766000" cy="4822560"/>
            <a:chOff x="152280" y="206280"/>
            <a:chExt cx="8766000" cy="4822560"/>
          </a:xfrm>
        </p:grpSpPr>
        <p:sp>
          <p:nvSpPr>
            <p:cNvPr id="90" name="CustomShape 8"/>
            <p:cNvSpPr/>
            <p:nvPr/>
          </p:nvSpPr>
          <p:spPr>
            <a:xfrm>
              <a:off x="6473520" y="1194480"/>
              <a:ext cx="883440" cy="886680"/>
            </a:xfrm>
            <a:custGeom>
              <a:avLst/>
              <a:gdLst/>
              <a:ah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1"/>
                    <a:pt x="208" y="104"/>
                  </a:cubicBezTo>
                  <a:cubicBezTo>
                    <a:pt x="208" y="46"/>
                    <a:pt x="162" y="0"/>
                    <a:pt x="104" y="0"/>
                  </a:cubicBezTo>
                  <a:cubicBezTo>
                    <a:pt x="47" y="0"/>
                    <a:pt x="0" y="46"/>
                    <a:pt x="0" y="104"/>
                  </a:cubicBezTo>
                  <a:cubicBezTo>
                    <a:pt x="0" y="161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5"/>
                    <a:pt x="156" y="104"/>
                  </a:cubicBezTo>
                  <a:cubicBezTo>
                    <a:pt x="156" y="133"/>
                    <a:pt x="133" y="156"/>
                    <a:pt x="104" y="156"/>
                  </a:cubicBezTo>
                  <a:cubicBezTo>
                    <a:pt x="75" y="156"/>
                    <a:pt x="52" y="133"/>
                    <a:pt x="52" y="104"/>
                  </a:cubicBezTo>
                  <a:cubicBezTo>
                    <a:pt x="52" y="75"/>
                    <a:pt x="75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1" name="CustomShape 9"/>
            <p:cNvSpPr/>
            <p:nvPr/>
          </p:nvSpPr>
          <p:spPr>
            <a:xfrm>
              <a:off x="2259360" y="1194480"/>
              <a:ext cx="883440" cy="886680"/>
            </a:xfrm>
            <a:custGeom>
              <a:avLst/>
              <a:gdLst/>
              <a:ah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1" y="208"/>
                    <a:pt x="208" y="161"/>
                    <a:pt x="208" y="104"/>
                  </a:cubicBezTo>
                  <a:cubicBezTo>
                    <a:pt x="208" y="46"/>
                    <a:pt x="161" y="0"/>
                    <a:pt x="104" y="0"/>
                  </a:cubicBezTo>
                  <a:cubicBezTo>
                    <a:pt x="47" y="0"/>
                    <a:pt x="0" y="46"/>
                    <a:pt x="0" y="104"/>
                  </a:cubicBezTo>
                  <a:cubicBezTo>
                    <a:pt x="0" y="161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5"/>
                    <a:pt x="156" y="104"/>
                  </a:cubicBezTo>
                  <a:cubicBezTo>
                    <a:pt x="156" y="133"/>
                    <a:pt x="133" y="156"/>
                    <a:pt x="104" y="156"/>
                  </a:cubicBezTo>
                  <a:cubicBezTo>
                    <a:pt x="75" y="156"/>
                    <a:pt x="52" y="133"/>
                    <a:pt x="52" y="104"/>
                  </a:cubicBezTo>
                  <a:cubicBezTo>
                    <a:pt x="52" y="75"/>
                    <a:pt x="75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2" name="CustomShape 10"/>
            <p:cNvSpPr/>
            <p:nvPr/>
          </p:nvSpPr>
          <p:spPr>
            <a:xfrm>
              <a:off x="8034840" y="2175840"/>
              <a:ext cx="883440" cy="886680"/>
            </a:xfrm>
            <a:custGeom>
              <a:avLst/>
              <a:gdLst/>
              <a:ah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1" y="208"/>
                    <a:pt x="208" y="162"/>
                    <a:pt x="208" y="104"/>
                  </a:cubicBezTo>
                  <a:cubicBezTo>
                    <a:pt x="208" y="47"/>
                    <a:pt x="161" y="0"/>
                    <a:pt x="104" y="0"/>
                  </a:cubicBezTo>
                  <a:cubicBezTo>
                    <a:pt x="46" y="0"/>
                    <a:pt x="0" y="47"/>
                    <a:pt x="0" y="104"/>
                  </a:cubicBezTo>
                  <a:cubicBezTo>
                    <a:pt x="0" y="162"/>
                    <a:pt x="46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2" y="52"/>
                    <a:pt x="156" y="76"/>
                    <a:pt x="156" y="104"/>
                  </a:cubicBezTo>
                  <a:cubicBezTo>
                    <a:pt x="156" y="133"/>
                    <a:pt x="132" y="156"/>
                    <a:pt x="104" y="156"/>
                  </a:cubicBezTo>
                  <a:cubicBezTo>
                    <a:pt x="75" y="156"/>
                    <a:pt x="52" y="133"/>
                    <a:pt x="52" y="104"/>
                  </a:cubicBezTo>
                  <a:cubicBezTo>
                    <a:pt x="52" y="76"/>
                    <a:pt x="75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3" name="CustomShape 11"/>
            <p:cNvSpPr/>
            <p:nvPr/>
          </p:nvSpPr>
          <p:spPr>
            <a:xfrm>
              <a:off x="654840" y="2175840"/>
              <a:ext cx="886680" cy="886680"/>
            </a:xfrm>
            <a:custGeom>
              <a:avLst/>
              <a:gdLst/>
              <a:ah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2"/>
                    <a:pt x="208" y="104"/>
                  </a:cubicBezTo>
                  <a:cubicBezTo>
                    <a:pt x="208" y="47"/>
                    <a:pt x="162" y="0"/>
                    <a:pt x="104" y="0"/>
                  </a:cubicBezTo>
                  <a:cubicBezTo>
                    <a:pt x="47" y="0"/>
                    <a:pt x="0" y="47"/>
                    <a:pt x="0" y="104"/>
                  </a:cubicBezTo>
                  <a:cubicBezTo>
                    <a:pt x="0" y="162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6"/>
                    <a:pt x="156" y="104"/>
                  </a:cubicBezTo>
                  <a:cubicBezTo>
                    <a:pt x="156" y="133"/>
                    <a:pt x="133" y="156"/>
                    <a:pt x="104" y="156"/>
                  </a:cubicBezTo>
                  <a:cubicBezTo>
                    <a:pt x="75" y="156"/>
                    <a:pt x="52" y="133"/>
                    <a:pt x="52" y="104"/>
                  </a:cubicBezTo>
                  <a:cubicBezTo>
                    <a:pt x="52" y="76"/>
                    <a:pt x="75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4" name="CustomShape 12"/>
            <p:cNvSpPr/>
            <p:nvPr/>
          </p:nvSpPr>
          <p:spPr>
            <a:xfrm>
              <a:off x="7525440" y="3160800"/>
              <a:ext cx="886680" cy="886680"/>
            </a:xfrm>
            <a:custGeom>
              <a:avLst/>
              <a:gdLst/>
              <a:ah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1"/>
                    <a:pt x="208" y="104"/>
                  </a:cubicBezTo>
                  <a:cubicBezTo>
                    <a:pt x="208" y="46"/>
                    <a:pt x="162" y="0"/>
                    <a:pt x="104" y="0"/>
                  </a:cubicBezTo>
                  <a:cubicBezTo>
                    <a:pt x="47" y="0"/>
                    <a:pt x="0" y="46"/>
                    <a:pt x="0" y="104"/>
                  </a:cubicBezTo>
                  <a:cubicBezTo>
                    <a:pt x="0" y="161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5"/>
                    <a:pt x="156" y="104"/>
                  </a:cubicBezTo>
                  <a:cubicBezTo>
                    <a:pt x="156" y="132"/>
                    <a:pt x="133" y="156"/>
                    <a:pt x="104" y="156"/>
                  </a:cubicBezTo>
                  <a:cubicBezTo>
                    <a:pt x="76" y="156"/>
                    <a:pt x="52" y="132"/>
                    <a:pt x="52" y="104"/>
                  </a:cubicBezTo>
                  <a:cubicBezTo>
                    <a:pt x="52" y="75"/>
                    <a:pt x="76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5" name="CustomShape 13"/>
            <p:cNvSpPr/>
            <p:nvPr/>
          </p:nvSpPr>
          <p:spPr>
            <a:xfrm>
              <a:off x="6473520" y="3160800"/>
              <a:ext cx="883440" cy="886680"/>
            </a:xfrm>
            <a:custGeom>
              <a:avLst/>
              <a:gdLst/>
              <a:ah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1"/>
                    <a:pt x="208" y="104"/>
                  </a:cubicBezTo>
                  <a:cubicBezTo>
                    <a:pt x="208" y="46"/>
                    <a:pt x="162" y="0"/>
                    <a:pt x="104" y="0"/>
                  </a:cubicBezTo>
                  <a:cubicBezTo>
                    <a:pt x="47" y="0"/>
                    <a:pt x="0" y="46"/>
                    <a:pt x="0" y="104"/>
                  </a:cubicBezTo>
                  <a:cubicBezTo>
                    <a:pt x="0" y="161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5"/>
                    <a:pt x="156" y="104"/>
                  </a:cubicBezTo>
                  <a:cubicBezTo>
                    <a:pt x="156" y="132"/>
                    <a:pt x="133" y="156"/>
                    <a:pt x="104" y="156"/>
                  </a:cubicBezTo>
                  <a:cubicBezTo>
                    <a:pt x="75" y="156"/>
                    <a:pt x="52" y="132"/>
                    <a:pt x="52" y="104"/>
                  </a:cubicBezTo>
                  <a:cubicBezTo>
                    <a:pt x="52" y="75"/>
                    <a:pt x="75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6" name="CustomShape 14"/>
            <p:cNvSpPr/>
            <p:nvPr/>
          </p:nvSpPr>
          <p:spPr>
            <a:xfrm>
              <a:off x="152280" y="3160800"/>
              <a:ext cx="883440" cy="886680"/>
            </a:xfrm>
            <a:custGeom>
              <a:avLst/>
              <a:gdLst/>
              <a:ah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1" y="208"/>
                    <a:pt x="208" y="161"/>
                    <a:pt x="208" y="104"/>
                  </a:cubicBezTo>
                  <a:cubicBezTo>
                    <a:pt x="208" y="46"/>
                    <a:pt x="161" y="0"/>
                    <a:pt x="104" y="0"/>
                  </a:cubicBezTo>
                  <a:cubicBezTo>
                    <a:pt x="46" y="0"/>
                    <a:pt x="0" y="46"/>
                    <a:pt x="0" y="104"/>
                  </a:cubicBezTo>
                  <a:cubicBezTo>
                    <a:pt x="0" y="161"/>
                    <a:pt x="46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5"/>
                    <a:pt x="156" y="104"/>
                  </a:cubicBezTo>
                  <a:cubicBezTo>
                    <a:pt x="156" y="132"/>
                    <a:pt x="133" y="156"/>
                    <a:pt x="104" y="156"/>
                  </a:cubicBezTo>
                  <a:cubicBezTo>
                    <a:pt x="75" y="156"/>
                    <a:pt x="52" y="132"/>
                    <a:pt x="52" y="104"/>
                  </a:cubicBezTo>
                  <a:cubicBezTo>
                    <a:pt x="52" y="75"/>
                    <a:pt x="75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7" name="CustomShape 15"/>
            <p:cNvSpPr/>
            <p:nvPr/>
          </p:nvSpPr>
          <p:spPr>
            <a:xfrm>
              <a:off x="8034840" y="4142160"/>
              <a:ext cx="883440" cy="886680"/>
            </a:xfrm>
            <a:custGeom>
              <a:avLst/>
              <a:gdLst/>
              <a:ah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1" y="208"/>
                    <a:pt x="208" y="162"/>
                    <a:pt x="208" y="104"/>
                  </a:cubicBezTo>
                  <a:cubicBezTo>
                    <a:pt x="208" y="47"/>
                    <a:pt x="161" y="0"/>
                    <a:pt x="104" y="0"/>
                  </a:cubicBezTo>
                  <a:cubicBezTo>
                    <a:pt x="46" y="0"/>
                    <a:pt x="0" y="47"/>
                    <a:pt x="0" y="104"/>
                  </a:cubicBezTo>
                  <a:cubicBezTo>
                    <a:pt x="0" y="162"/>
                    <a:pt x="46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2" y="52"/>
                    <a:pt x="156" y="75"/>
                    <a:pt x="156" y="104"/>
                  </a:cubicBezTo>
                  <a:cubicBezTo>
                    <a:pt x="156" y="133"/>
                    <a:pt x="132" y="156"/>
                    <a:pt x="104" y="156"/>
                  </a:cubicBezTo>
                  <a:cubicBezTo>
                    <a:pt x="75" y="156"/>
                    <a:pt x="52" y="133"/>
                    <a:pt x="52" y="104"/>
                  </a:cubicBezTo>
                  <a:cubicBezTo>
                    <a:pt x="52" y="75"/>
                    <a:pt x="75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8" name="CustomShape 16"/>
            <p:cNvSpPr/>
            <p:nvPr/>
          </p:nvSpPr>
          <p:spPr>
            <a:xfrm>
              <a:off x="5920920" y="4142160"/>
              <a:ext cx="886680" cy="886680"/>
            </a:xfrm>
            <a:custGeom>
              <a:avLst/>
              <a:gdLst/>
              <a:ah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2"/>
                    <a:pt x="208" y="104"/>
                  </a:cubicBezTo>
                  <a:cubicBezTo>
                    <a:pt x="208" y="47"/>
                    <a:pt x="162" y="0"/>
                    <a:pt x="104" y="0"/>
                  </a:cubicBezTo>
                  <a:cubicBezTo>
                    <a:pt x="47" y="0"/>
                    <a:pt x="0" y="47"/>
                    <a:pt x="0" y="104"/>
                  </a:cubicBezTo>
                  <a:cubicBezTo>
                    <a:pt x="0" y="162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5"/>
                    <a:pt x="156" y="104"/>
                  </a:cubicBezTo>
                  <a:cubicBezTo>
                    <a:pt x="156" y="133"/>
                    <a:pt x="133" y="156"/>
                    <a:pt x="104" y="156"/>
                  </a:cubicBezTo>
                  <a:cubicBezTo>
                    <a:pt x="76" y="156"/>
                    <a:pt x="52" y="133"/>
                    <a:pt x="52" y="104"/>
                  </a:cubicBezTo>
                  <a:cubicBezTo>
                    <a:pt x="52" y="75"/>
                    <a:pt x="76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99" name="CustomShape 17"/>
            <p:cNvSpPr/>
            <p:nvPr/>
          </p:nvSpPr>
          <p:spPr>
            <a:xfrm>
              <a:off x="3813840" y="4142160"/>
              <a:ext cx="886680" cy="886680"/>
            </a:xfrm>
            <a:custGeom>
              <a:avLst/>
              <a:gdLst/>
              <a:ah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2"/>
                    <a:pt x="208" y="104"/>
                  </a:cubicBezTo>
                  <a:cubicBezTo>
                    <a:pt x="208" y="47"/>
                    <a:pt x="162" y="0"/>
                    <a:pt x="104" y="0"/>
                  </a:cubicBezTo>
                  <a:cubicBezTo>
                    <a:pt x="47" y="0"/>
                    <a:pt x="0" y="47"/>
                    <a:pt x="0" y="104"/>
                  </a:cubicBezTo>
                  <a:cubicBezTo>
                    <a:pt x="0" y="162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5"/>
                    <a:pt x="156" y="104"/>
                  </a:cubicBezTo>
                  <a:cubicBezTo>
                    <a:pt x="156" y="133"/>
                    <a:pt x="133" y="156"/>
                    <a:pt x="104" y="156"/>
                  </a:cubicBezTo>
                  <a:cubicBezTo>
                    <a:pt x="76" y="156"/>
                    <a:pt x="52" y="133"/>
                    <a:pt x="52" y="104"/>
                  </a:cubicBezTo>
                  <a:cubicBezTo>
                    <a:pt x="52" y="75"/>
                    <a:pt x="76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0" name="CustomShape 18"/>
            <p:cNvSpPr/>
            <p:nvPr/>
          </p:nvSpPr>
          <p:spPr>
            <a:xfrm>
              <a:off x="1706760" y="4142160"/>
              <a:ext cx="886680" cy="886680"/>
            </a:xfrm>
            <a:custGeom>
              <a:avLst/>
              <a:gdLst/>
              <a:ah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2"/>
                    <a:pt x="208" y="104"/>
                  </a:cubicBezTo>
                  <a:cubicBezTo>
                    <a:pt x="208" y="47"/>
                    <a:pt x="162" y="0"/>
                    <a:pt x="104" y="0"/>
                  </a:cubicBezTo>
                  <a:cubicBezTo>
                    <a:pt x="47" y="0"/>
                    <a:pt x="0" y="47"/>
                    <a:pt x="0" y="104"/>
                  </a:cubicBezTo>
                  <a:cubicBezTo>
                    <a:pt x="0" y="162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5"/>
                    <a:pt x="156" y="104"/>
                  </a:cubicBezTo>
                  <a:cubicBezTo>
                    <a:pt x="156" y="133"/>
                    <a:pt x="133" y="156"/>
                    <a:pt x="104" y="156"/>
                  </a:cubicBezTo>
                  <a:cubicBezTo>
                    <a:pt x="76" y="156"/>
                    <a:pt x="52" y="133"/>
                    <a:pt x="52" y="104"/>
                  </a:cubicBezTo>
                  <a:cubicBezTo>
                    <a:pt x="52" y="75"/>
                    <a:pt x="76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1" name="CustomShape 19"/>
            <p:cNvSpPr/>
            <p:nvPr/>
          </p:nvSpPr>
          <p:spPr>
            <a:xfrm>
              <a:off x="654840" y="4142160"/>
              <a:ext cx="886680" cy="886680"/>
            </a:xfrm>
            <a:custGeom>
              <a:avLst/>
              <a:gdLst/>
              <a:ah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2"/>
                    <a:pt x="208" y="104"/>
                  </a:cubicBezTo>
                  <a:cubicBezTo>
                    <a:pt x="208" y="47"/>
                    <a:pt x="162" y="0"/>
                    <a:pt x="104" y="0"/>
                  </a:cubicBezTo>
                  <a:cubicBezTo>
                    <a:pt x="47" y="0"/>
                    <a:pt x="0" y="47"/>
                    <a:pt x="0" y="104"/>
                  </a:cubicBezTo>
                  <a:cubicBezTo>
                    <a:pt x="0" y="162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5"/>
                    <a:pt x="156" y="104"/>
                  </a:cubicBezTo>
                  <a:cubicBezTo>
                    <a:pt x="156" y="133"/>
                    <a:pt x="133" y="156"/>
                    <a:pt x="104" y="156"/>
                  </a:cubicBezTo>
                  <a:cubicBezTo>
                    <a:pt x="75" y="156"/>
                    <a:pt x="52" y="133"/>
                    <a:pt x="52" y="104"/>
                  </a:cubicBezTo>
                  <a:cubicBezTo>
                    <a:pt x="52" y="75"/>
                    <a:pt x="75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2" name="CustomShape 20"/>
            <p:cNvSpPr/>
            <p:nvPr/>
          </p:nvSpPr>
          <p:spPr>
            <a:xfrm>
              <a:off x="6979320" y="206280"/>
              <a:ext cx="886680" cy="886680"/>
            </a:xfrm>
            <a:custGeom>
              <a:avLst/>
              <a:gdLst/>
              <a:ah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1" y="208"/>
                    <a:pt x="208" y="162"/>
                    <a:pt x="208" y="104"/>
                  </a:cubicBezTo>
                  <a:cubicBezTo>
                    <a:pt x="208" y="47"/>
                    <a:pt x="161" y="0"/>
                    <a:pt x="104" y="0"/>
                  </a:cubicBezTo>
                  <a:cubicBezTo>
                    <a:pt x="46" y="0"/>
                    <a:pt x="0" y="47"/>
                    <a:pt x="0" y="104"/>
                  </a:cubicBezTo>
                  <a:cubicBezTo>
                    <a:pt x="0" y="162"/>
                    <a:pt x="46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2" y="52"/>
                    <a:pt x="156" y="76"/>
                    <a:pt x="156" y="104"/>
                  </a:cubicBezTo>
                  <a:cubicBezTo>
                    <a:pt x="156" y="133"/>
                    <a:pt x="132" y="156"/>
                    <a:pt x="104" y="156"/>
                  </a:cubicBezTo>
                  <a:cubicBezTo>
                    <a:pt x="75" y="156"/>
                    <a:pt x="52" y="133"/>
                    <a:pt x="52" y="104"/>
                  </a:cubicBezTo>
                  <a:cubicBezTo>
                    <a:pt x="52" y="76"/>
                    <a:pt x="75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3" name="CustomShape 21"/>
            <p:cNvSpPr/>
            <p:nvPr/>
          </p:nvSpPr>
          <p:spPr>
            <a:xfrm>
              <a:off x="4869000" y="206280"/>
              <a:ext cx="886680" cy="886680"/>
            </a:xfrm>
            <a:custGeom>
              <a:avLst/>
              <a:gdLst/>
              <a:ah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2"/>
                    <a:pt x="208" y="104"/>
                  </a:cubicBezTo>
                  <a:cubicBezTo>
                    <a:pt x="208" y="47"/>
                    <a:pt x="162" y="0"/>
                    <a:pt x="104" y="0"/>
                  </a:cubicBezTo>
                  <a:cubicBezTo>
                    <a:pt x="47" y="0"/>
                    <a:pt x="0" y="47"/>
                    <a:pt x="0" y="104"/>
                  </a:cubicBezTo>
                  <a:cubicBezTo>
                    <a:pt x="0" y="162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6"/>
                    <a:pt x="156" y="104"/>
                  </a:cubicBezTo>
                  <a:cubicBezTo>
                    <a:pt x="156" y="133"/>
                    <a:pt x="133" y="156"/>
                    <a:pt x="104" y="156"/>
                  </a:cubicBezTo>
                  <a:cubicBezTo>
                    <a:pt x="76" y="156"/>
                    <a:pt x="52" y="133"/>
                    <a:pt x="52" y="104"/>
                  </a:cubicBezTo>
                  <a:cubicBezTo>
                    <a:pt x="52" y="76"/>
                    <a:pt x="76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4" name="CustomShape 22"/>
            <p:cNvSpPr/>
            <p:nvPr/>
          </p:nvSpPr>
          <p:spPr>
            <a:xfrm>
              <a:off x="2761920" y="206280"/>
              <a:ext cx="886680" cy="886680"/>
            </a:xfrm>
            <a:custGeom>
              <a:avLst/>
              <a:gdLst/>
              <a:ah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2"/>
                    <a:pt x="208" y="104"/>
                  </a:cubicBezTo>
                  <a:cubicBezTo>
                    <a:pt x="208" y="47"/>
                    <a:pt x="162" y="0"/>
                    <a:pt x="104" y="0"/>
                  </a:cubicBezTo>
                  <a:cubicBezTo>
                    <a:pt x="47" y="0"/>
                    <a:pt x="0" y="47"/>
                    <a:pt x="0" y="104"/>
                  </a:cubicBezTo>
                  <a:cubicBezTo>
                    <a:pt x="0" y="162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6"/>
                    <a:pt x="156" y="104"/>
                  </a:cubicBezTo>
                  <a:cubicBezTo>
                    <a:pt x="156" y="133"/>
                    <a:pt x="133" y="156"/>
                    <a:pt x="104" y="156"/>
                  </a:cubicBezTo>
                  <a:cubicBezTo>
                    <a:pt x="76" y="156"/>
                    <a:pt x="52" y="133"/>
                    <a:pt x="52" y="104"/>
                  </a:cubicBezTo>
                  <a:cubicBezTo>
                    <a:pt x="52" y="76"/>
                    <a:pt x="76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  <p:sp>
          <p:nvSpPr>
            <p:cNvPr id="105" name="CustomShape 23"/>
            <p:cNvSpPr/>
            <p:nvPr/>
          </p:nvSpPr>
          <p:spPr>
            <a:xfrm>
              <a:off x="654840" y="206280"/>
              <a:ext cx="886680" cy="886680"/>
            </a:xfrm>
            <a:custGeom>
              <a:avLst/>
              <a:gdLst/>
              <a:ahLst/>
              <a:rect l="l" t="t" r="r" b="b"/>
              <a:pathLst>
                <a:path w="208" h="208">
                  <a:moveTo>
                    <a:pt x="104" y="208"/>
                  </a:moveTo>
                  <a:cubicBezTo>
                    <a:pt x="162" y="208"/>
                    <a:pt x="208" y="162"/>
                    <a:pt x="208" y="104"/>
                  </a:cubicBezTo>
                  <a:cubicBezTo>
                    <a:pt x="208" y="47"/>
                    <a:pt x="162" y="0"/>
                    <a:pt x="104" y="0"/>
                  </a:cubicBezTo>
                  <a:cubicBezTo>
                    <a:pt x="47" y="0"/>
                    <a:pt x="0" y="47"/>
                    <a:pt x="0" y="104"/>
                  </a:cubicBezTo>
                  <a:cubicBezTo>
                    <a:pt x="0" y="162"/>
                    <a:pt x="47" y="208"/>
                    <a:pt x="104" y="208"/>
                  </a:cubicBezTo>
                  <a:close/>
                  <a:moveTo>
                    <a:pt x="104" y="52"/>
                  </a:moveTo>
                  <a:cubicBezTo>
                    <a:pt x="133" y="52"/>
                    <a:pt x="156" y="76"/>
                    <a:pt x="156" y="104"/>
                  </a:cubicBezTo>
                  <a:cubicBezTo>
                    <a:pt x="156" y="133"/>
                    <a:pt x="133" y="156"/>
                    <a:pt x="104" y="156"/>
                  </a:cubicBezTo>
                  <a:cubicBezTo>
                    <a:pt x="75" y="156"/>
                    <a:pt x="52" y="133"/>
                    <a:pt x="52" y="104"/>
                  </a:cubicBezTo>
                  <a:cubicBezTo>
                    <a:pt x="52" y="76"/>
                    <a:pt x="75" y="52"/>
                    <a:pt x="104" y="52"/>
                  </a:cubicBezTo>
                  <a:close/>
                </a:path>
              </a:pathLst>
            </a:custGeom>
            <a:solidFill>
              <a:srgbClr val="4f81bd">
                <a:alpha val="37000"/>
              </a:srgbClr>
            </a:solidFill>
            <a:ln>
              <a:noFill/>
            </a:ln>
          </p:spPr>
          <p:style>
            <a:lnRef idx="0"/>
            <a:fillRef idx="0"/>
            <a:effectRef idx="0"/>
            <a:fontRef idx="minor"/>
          </p:style>
        </p:sp>
      </p:grpSp>
      <p:sp>
        <p:nvSpPr>
          <p:cNvPr id="106" name="PlaceHolder 24"/>
          <p:cNvSpPr>
            <a:spLocks noGrp="1"/>
          </p:cNvSpPr>
          <p:nvPr>
            <p:ph type="title"/>
          </p:nvPr>
        </p:nvSpPr>
        <p:spPr>
          <a:xfrm>
            <a:off x="457200" y="205200"/>
            <a:ext cx="8229240" cy="858600"/>
          </a:xfrm>
          <a:prstGeom prst="rect">
            <a:avLst/>
          </a:prstGeom>
        </p:spPr>
        <p:txBody>
          <a:bodyPr lIns="0" rIns="0" tIns="0" bIns="0" anchor="ctr"/>
          <a:p>
            <a:pPr algn="ctr"/>
            <a:r>
              <a:rPr b="0" lang="en-US" sz="4400" spc="-1" strike="noStrike">
                <a:latin typeface="Arial"/>
              </a:rPr>
              <a:t>Click to edit the title text format</a:t>
            </a:r>
            <a:endParaRPr b="0" lang="en-US" sz="4400" spc="-1" strike="noStrike">
              <a:latin typeface="Arial"/>
            </a:endParaRPr>
          </a:p>
        </p:txBody>
      </p:sp>
      <p:sp>
        <p:nvSpPr>
          <p:cNvPr id="107" name="PlaceHolder 25"/>
          <p:cNvSpPr>
            <a:spLocks noGrp="1"/>
          </p:cNvSpPr>
          <p:nvPr>
            <p:ph type="body"/>
          </p:nvPr>
        </p:nvSpPr>
        <p:spPr>
          <a:xfrm>
            <a:off x="457200" y="1203480"/>
            <a:ext cx="8229240" cy="2982960"/>
          </a:xfrm>
          <a:prstGeom prst="rect">
            <a:avLst/>
          </a:prstGeom>
        </p:spPr>
        <p:txBody>
          <a:bodyPr lIns="0" rIns="0" tIns="0" bIns="0">
            <a:normAutofit/>
          </a:bodyPr>
          <a:p>
            <a:pPr marL="432000" indent="-324000">
              <a:spcBef>
                <a:spcPts val="1417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3200" spc="-1" strike="noStrike">
                <a:latin typeface="Arial"/>
              </a:rPr>
              <a:t>Click to edit the outline text format</a:t>
            </a:r>
            <a:endParaRPr b="0" lang="en-US" sz="3200" spc="-1" strike="noStrike">
              <a:latin typeface="Arial"/>
            </a:endParaRPr>
          </a:p>
          <a:p>
            <a:pPr lvl="1" marL="864000" indent="-324000">
              <a:spcBef>
                <a:spcPts val="1134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800" spc="-1" strike="noStrike">
                <a:latin typeface="Arial"/>
              </a:rPr>
              <a:t>Second Outline Level</a:t>
            </a:r>
            <a:endParaRPr b="0" lang="en-US" sz="2800" spc="-1" strike="noStrike">
              <a:latin typeface="Arial"/>
            </a:endParaRPr>
          </a:p>
          <a:p>
            <a:pPr lvl="2" marL="1296000" indent="-288000">
              <a:spcBef>
                <a:spcPts val="850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400" spc="-1" strike="noStrike">
                <a:latin typeface="Arial"/>
              </a:rPr>
              <a:t>Third Outline Level</a:t>
            </a:r>
            <a:endParaRPr b="0" lang="en-US" sz="2400" spc="-1" strike="noStrike">
              <a:latin typeface="Arial"/>
            </a:endParaRPr>
          </a:p>
          <a:p>
            <a:pPr lvl="3" marL="1728000" indent="-216000">
              <a:spcBef>
                <a:spcPts val="567"/>
              </a:spcBef>
              <a:buClr>
                <a:srgbClr val="000000"/>
              </a:buClr>
              <a:buSzPct val="75000"/>
              <a:buFont typeface="Symbol" charset="2"/>
              <a:buChar char=""/>
            </a:pPr>
            <a:r>
              <a:rPr b="0" lang="en-US" sz="2000" spc="-1" strike="noStrike">
                <a:latin typeface="Arial"/>
              </a:rPr>
              <a:t>Fourth Outline Level</a:t>
            </a:r>
            <a:endParaRPr b="0" lang="en-US" sz="2000" spc="-1" strike="noStrike">
              <a:latin typeface="Arial"/>
            </a:endParaRPr>
          </a:p>
          <a:p>
            <a:pPr lvl="4" marL="2160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Fifth Outline Level</a:t>
            </a:r>
            <a:endParaRPr b="0" lang="en-US" sz="2000" spc="-1" strike="noStrike">
              <a:latin typeface="Arial"/>
            </a:endParaRPr>
          </a:p>
          <a:p>
            <a:pPr lvl="5" marL="2592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Sixth Outline Level</a:t>
            </a:r>
            <a:endParaRPr b="0" lang="en-US" sz="2000" spc="-1" strike="noStrike">
              <a:latin typeface="Arial"/>
            </a:endParaRPr>
          </a:p>
          <a:p>
            <a:pPr lvl="6" marL="3024000" indent="-216000">
              <a:spcBef>
                <a:spcPts val="283"/>
              </a:spcBef>
              <a:buClr>
                <a:srgbClr val="000000"/>
              </a:buClr>
              <a:buSzPct val="45000"/>
              <a:buFont typeface="Wingdings" charset="2"/>
              <a:buChar char=""/>
            </a:pPr>
            <a:r>
              <a:rPr b="0" lang="en-US" sz="2000" spc="-1" strike="noStrike">
                <a:latin typeface="Arial"/>
              </a:rPr>
              <a:t>Seventh Outline Level</a:t>
            </a:r>
            <a:endParaRPr b="0" lang="en-US" sz="2000" spc="-1" strike="noStrike">
              <a:latin typeface="Arial"/>
            </a:endParaRPr>
          </a:p>
        </p:txBody>
      </p:sp>
    </p:spTree>
  </p:cSld>
  <p:clrMap bg1="lt1" bg2="lt2" tx1="dk1" tx2="dk2" accent1="accent1" accent2="accent2" accent3="accent3" accent4="accent4" accent5="accent5" accent6="accent6" hlink="hlink" folHlink="folHlink"/>
  <p:sldLayoutIdLst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  <p:sldLayoutId id="2147483684" r:id="rId12"/>
    <p:sldLayoutId id="2147483685" r:id="rId13"/>
    <p:sldLayoutId id="2147483686" r:id="rId14"/>
  </p:sldLayoutIdLst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
</Relationships>
</file>

<file path=ppt/slides/_rels/slide10.xml.rels><?xml version="1.0" encoding="UTF-8"?>
<Relationships xmlns="http://schemas.openxmlformats.org/package/2006/relationships"><Relationship Id="rId1" Type="http://schemas.openxmlformats.org/officeDocument/2006/relationships/image" Target="../media/image12.jpeg"/><Relationship Id="rId2" Type="http://schemas.openxmlformats.org/officeDocument/2006/relationships/slideLayout" Target="../slideLayouts/slideLayout13.xml"/>
</Relationships>
</file>

<file path=ppt/slides/_rels/slide11.xml.rels><?xml version="1.0" encoding="UTF-8"?>
<Relationships xmlns="http://schemas.openxmlformats.org/package/2006/relationships"><Relationship Id="rId1" Type="http://schemas.openxmlformats.org/officeDocument/2006/relationships/image" Target="../media/image13.jpeg"/><Relationship Id="rId2" Type="http://schemas.openxmlformats.org/officeDocument/2006/relationships/slideLayout" Target="../slideLayouts/slideLayout13.xml"/>
</Relationships>
</file>

<file path=ppt/slides/_rels/slide12.xml.rels><?xml version="1.0" encoding="UTF-8"?>
<Relationships xmlns="http://schemas.openxmlformats.org/package/2006/relationships"><Relationship Id="rId1" Type="http://schemas.openxmlformats.org/officeDocument/2006/relationships/image" Target="../media/image14.jpeg"/><Relationship Id="rId2" Type="http://schemas.openxmlformats.org/officeDocument/2006/relationships/slideLayout" Target="../slideLayouts/slideLayout13.xml"/>
</Relationships>
</file>

<file path=ppt/slides/_rels/slide13.xml.rels><?xml version="1.0" encoding="UTF-8"?>
<Relationships xmlns="http://schemas.openxmlformats.org/package/2006/relationships"><Relationship Id="rId1" Type="http://schemas.openxmlformats.org/officeDocument/2006/relationships/image" Target="../media/image15.jpeg"/><Relationship Id="rId2" Type="http://schemas.openxmlformats.org/officeDocument/2006/relationships/slideLayout" Target="../slideLayouts/slideLayout13.xml"/>
</Relationships>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5.xml"/>
</Relationships>
</file>

<file path=ppt/slides/_rels/slide2.xml.rels><?xml version="1.0" encoding="UTF-8"?>
<Relationships xmlns="http://schemas.openxmlformats.org/package/2006/relationships"><Relationship Id="rId1" Type="http://schemas.openxmlformats.org/officeDocument/2006/relationships/image" Target="../media/image4.jpeg"/><Relationship Id="rId2" Type="http://schemas.openxmlformats.org/officeDocument/2006/relationships/slideLayout" Target="../slideLayouts/slideLayout1.xml"/>
</Relationships>
</file>

<file path=ppt/slides/_rels/slide3.xml.rels><?xml version="1.0" encoding="UTF-8"?>
<Relationships xmlns="http://schemas.openxmlformats.org/package/2006/relationships"><Relationship Id="rId1" Type="http://schemas.openxmlformats.org/officeDocument/2006/relationships/image" Target="../media/image5.jpeg"/><Relationship Id="rId2" Type="http://schemas.openxmlformats.org/officeDocument/2006/relationships/slideLayout" Target="../slideLayouts/slideLayout13.xml"/>
</Relationships>
</file>

<file path=ppt/slides/_rels/slide4.xml.rels><?xml version="1.0" encoding="UTF-8"?>
<Relationships xmlns="http://schemas.openxmlformats.org/package/2006/relationships"><Relationship Id="rId1" Type="http://schemas.openxmlformats.org/officeDocument/2006/relationships/image" Target="../media/image6.jpeg"/><Relationship Id="rId2" Type="http://schemas.openxmlformats.org/officeDocument/2006/relationships/slideLayout" Target="../slideLayouts/slideLayout13.xml"/>
</Relationships>
</file>

<file path=ppt/slides/_rels/slide5.xml.rels><?xml version="1.0" encoding="UTF-8"?>
<Relationships xmlns="http://schemas.openxmlformats.org/package/2006/relationships"><Relationship Id="rId1" Type="http://schemas.openxmlformats.org/officeDocument/2006/relationships/image" Target="../media/image7.jpeg"/><Relationship Id="rId2" Type="http://schemas.openxmlformats.org/officeDocument/2006/relationships/slideLayout" Target="../slideLayouts/slideLayout13.xml"/>
</Relationships>
</file>

<file path=ppt/slides/_rels/slide6.xml.rels><?xml version="1.0" encoding="UTF-8"?>
<Relationships xmlns="http://schemas.openxmlformats.org/package/2006/relationships"><Relationship Id="rId1" Type="http://schemas.openxmlformats.org/officeDocument/2006/relationships/image" Target="../media/image8.jpeg"/><Relationship Id="rId2" Type="http://schemas.openxmlformats.org/officeDocument/2006/relationships/slideLayout" Target="../slideLayouts/slideLayout13.xml"/>
</Relationships>
</file>

<file path=ppt/slides/_rels/slide7.xml.rels><?xml version="1.0" encoding="UTF-8"?>
<Relationships xmlns="http://schemas.openxmlformats.org/package/2006/relationships"><Relationship Id="rId1" Type="http://schemas.openxmlformats.org/officeDocument/2006/relationships/image" Target="../media/image9.jpeg"/><Relationship Id="rId2" Type="http://schemas.openxmlformats.org/officeDocument/2006/relationships/slideLayout" Target="../slideLayouts/slideLayout13.xml"/>
</Relationships>
</file>

<file path=ppt/slides/_rels/slide8.xml.rels><?xml version="1.0" encoding="UTF-8"?>
<Relationships xmlns="http://schemas.openxmlformats.org/package/2006/relationships"><Relationship Id="rId1" Type="http://schemas.openxmlformats.org/officeDocument/2006/relationships/image" Target="../media/image10.jpeg"/><Relationship Id="rId2" Type="http://schemas.openxmlformats.org/officeDocument/2006/relationships/slideLayout" Target="../slideLayouts/slideLayout13.xml"/>
</Relationships>
</file>

<file path=ppt/slides/_rels/slide9.xml.rels><?xml version="1.0" encoding="UTF-8"?>
<Relationships xmlns="http://schemas.openxmlformats.org/package/2006/relationships"><Relationship Id="rId1" Type="http://schemas.openxmlformats.org/officeDocument/2006/relationships/image" Target="../media/image11.jpeg"/><Relationship Id="rId2" Type="http://schemas.openxmlformats.org/officeDocument/2006/relationships/slideLayout" Target="../slideLayouts/slideLayout13.xml"/>
</Relationships>
</file>

<file path=ppt/slides/slide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CustomShape 1"/>
          <p:cNvSpPr/>
          <p:nvPr/>
        </p:nvSpPr>
        <p:spPr>
          <a:xfrm>
            <a:off x="793440" y="3950640"/>
            <a:ext cx="6581520" cy="3798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/>
          <a:p>
            <a:pPr>
              <a:lnSpc>
                <a:spcPct val="90000"/>
              </a:lnSpc>
              <a:spcBef>
                <a:spcPts val="601"/>
              </a:spcBef>
            </a:pPr>
            <a:r>
              <a:rPr b="0" lang="en-US" sz="2400" spc="-1" strike="noStrike">
                <a:solidFill>
                  <a:srgbClr val="f9f7f6"/>
                </a:solidFill>
                <a:latin typeface="Proxima Nova Semibold"/>
                <a:ea typeface="DejaVu Sans"/>
              </a:rPr>
              <a:t>Lee Brandt | Developer and Then Some</a:t>
            </a:r>
            <a:endParaRPr b="0" lang="en-US" sz="2400" spc="-1" strike="noStrike">
              <a:latin typeface="Arial"/>
            </a:endParaRPr>
          </a:p>
        </p:txBody>
      </p:sp>
      <p:sp>
        <p:nvSpPr>
          <p:cNvPr id="151" name="CustomShape 2"/>
          <p:cNvSpPr/>
          <p:nvPr/>
        </p:nvSpPr>
        <p:spPr>
          <a:xfrm>
            <a:off x="2287440" y="261000"/>
            <a:ext cx="6581520" cy="9270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b"/>
          <a:p>
            <a:pPr algn="r">
              <a:lnSpc>
                <a:spcPct val="90000"/>
              </a:lnSpc>
            </a:pPr>
            <a:r>
              <a:rPr b="0" lang="en-US" sz="3409" spc="-1" strike="noStrike">
                <a:solidFill>
                  <a:srgbClr val="ffffff"/>
                </a:solidFill>
                <a:latin typeface="Proxima Nova Light"/>
                <a:ea typeface="DejaVu Sans"/>
              </a:rPr>
              <a:t>Things I’ve Learned</a:t>
            </a:r>
            <a:br/>
            <a:r>
              <a:rPr b="0" lang="en-US" sz="3409" spc="-1" strike="noStrike">
                <a:solidFill>
                  <a:srgbClr val="ffffff"/>
                </a:solidFill>
                <a:latin typeface="Proxima Nova Light"/>
                <a:ea typeface="DejaVu Sans"/>
              </a:rPr>
              <a:t> From Developers I Admire</a:t>
            </a:r>
            <a:endParaRPr b="0" lang="en-US" sz="3409" spc="-1" strike="noStrike">
              <a:latin typeface="Arial"/>
            </a:endParaRPr>
          </a:p>
        </p:txBody>
      </p:sp>
      <p:sp>
        <p:nvSpPr>
          <p:cNvPr id="152" name="CustomShape 3"/>
          <p:cNvSpPr/>
          <p:nvPr/>
        </p:nvSpPr>
        <p:spPr>
          <a:xfrm>
            <a:off x="793440" y="4363200"/>
            <a:ext cx="6581520" cy="2908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0" rIns="0" tIns="0" bIns="0" anchor="ctr"/>
          <a:p>
            <a:pPr>
              <a:lnSpc>
                <a:spcPct val="90000"/>
              </a:lnSpc>
              <a:spcBef>
                <a:spcPts val="601"/>
              </a:spcBef>
            </a:pPr>
            <a:r>
              <a:rPr b="0" lang="en-US" sz="1400" spc="-1" strike="noStrike">
                <a:solidFill>
                  <a:srgbClr val="ffffff"/>
                </a:solidFill>
                <a:latin typeface="Proxima Nova"/>
                <a:ea typeface="DejaVu Sans"/>
              </a:rPr>
              <a:t>Beer</a:t>
            </a:r>
            <a:endParaRPr b="0" lang="en-US" sz="1400" spc="-1" strike="noStrike">
              <a:latin typeface="Arial"/>
            </a:endParaRPr>
          </a:p>
        </p:txBody>
      </p:sp>
    </p:spTree>
  </p:cSld>
  <p:timing>
    <p:tnLst>
      <p:par>
        <p:cTn id="1" dur="indefinite" restart="never" nodeType="tmRoot">
          <p:childTnLst>
            <p:seq>
              <p:cTn id="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8" name="" descr=""/>
          <p:cNvPicPr/>
          <p:nvPr/>
        </p:nvPicPr>
        <p:blipFill>
          <a:blip r:embed="rId1"/>
          <a:stretch/>
        </p:blipFill>
        <p:spPr>
          <a:xfrm>
            <a:off x="0" y="13680"/>
            <a:ext cx="9185400" cy="6123240"/>
          </a:xfrm>
          <a:prstGeom prst="rect">
            <a:avLst/>
          </a:prstGeom>
          <a:ln>
            <a:noFill/>
          </a:ln>
        </p:spPr>
      </p:pic>
      <p:sp>
        <p:nvSpPr>
          <p:cNvPr id="169" name="CustomShape 1"/>
          <p:cNvSpPr/>
          <p:nvPr/>
        </p:nvSpPr>
        <p:spPr>
          <a:xfrm>
            <a:off x="302400" y="130320"/>
            <a:ext cx="8598600" cy="5180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Arial"/>
                <a:ea typeface="DejaVu Sans"/>
              </a:rPr>
              <a:t>The User Interface IS the Application</a:t>
            </a:r>
            <a:endParaRPr b="0" lang="en-US" sz="3600" spc="-1" strike="noStrike">
              <a:latin typeface="Arial"/>
            </a:endParaRPr>
          </a:p>
        </p:txBody>
      </p:sp>
    </p:spTree>
  </p:cSld>
  <p:timing>
    <p:tnLst>
      <p:par>
        <p:cTn id="19" dur="indefinite" restart="never" nodeType="tmRoot">
          <p:childTnLst>
            <p:seq>
              <p:cTn id="2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0" name="" descr=""/>
          <p:cNvPicPr/>
          <p:nvPr/>
        </p:nvPicPr>
        <p:blipFill>
          <a:blip r:embed="rId1"/>
          <a:stretch/>
        </p:blipFill>
        <p:spPr>
          <a:xfrm>
            <a:off x="0" y="-966960"/>
            <a:ext cx="9185400" cy="6123240"/>
          </a:xfrm>
          <a:prstGeom prst="rect">
            <a:avLst/>
          </a:prstGeom>
          <a:ln>
            <a:noFill/>
          </a:ln>
        </p:spPr>
      </p:pic>
      <p:sp>
        <p:nvSpPr>
          <p:cNvPr id="171" name="CustomShape 1"/>
          <p:cNvSpPr/>
          <p:nvPr/>
        </p:nvSpPr>
        <p:spPr>
          <a:xfrm>
            <a:off x="3373920" y="3832560"/>
            <a:ext cx="5509440" cy="94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latin typeface="Arial"/>
                <a:ea typeface="DejaVu Sans"/>
              </a:rPr>
              <a:t>Friends don’t let friends </a:t>
            </a:r>
            <a:endParaRPr b="0" lang="en-US" sz="3600" spc="-1" strike="noStrike">
              <a:latin typeface="Arial"/>
            </a:endParaRPr>
          </a:p>
          <a:p>
            <a:pPr algn="r"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latin typeface="Arial"/>
                <a:ea typeface="DejaVu Sans"/>
              </a:rPr>
              <a:t>right-click publish.</a:t>
            </a:r>
            <a:endParaRPr b="0" lang="en-US" sz="3600" spc="-1" strike="noStrike">
              <a:latin typeface="Arial"/>
            </a:endParaRPr>
          </a:p>
        </p:txBody>
      </p:sp>
    </p:spTree>
  </p:cSld>
  <p:timing>
    <p:tnLst>
      <p:par>
        <p:cTn id="21" dur="indefinite" restart="never" nodeType="tmRoot">
          <p:childTnLst>
            <p:seq>
              <p:cTn id="2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2" name="" descr=""/>
          <p:cNvPicPr/>
          <p:nvPr/>
        </p:nvPicPr>
        <p:blipFill>
          <a:blip r:embed="rId1"/>
          <a:stretch/>
        </p:blipFill>
        <p:spPr>
          <a:xfrm>
            <a:off x="0" y="-2520"/>
            <a:ext cx="9297720" cy="6210720"/>
          </a:xfrm>
          <a:prstGeom prst="rect">
            <a:avLst/>
          </a:prstGeom>
          <a:ln>
            <a:noFill/>
          </a:ln>
        </p:spPr>
      </p:pic>
      <p:sp>
        <p:nvSpPr>
          <p:cNvPr id="173" name="CustomShape 1"/>
          <p:cNvSpPr/>
          <p:nvPr/>
        </p:nvSpPr>
        <p:spPr>
          <a:xfrm>
            <a:off x="526320" y="4026960"/>
            <a:ext cx="4109400" cy="5972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latin typeface="Arial"/>
                <a:ea typeface="DejaVu Sans"/>
              </a:rPr>
              <a:t>Developer Fame</a:t>
            </a:r>
            <a:endParaRPr b="0" lang="en-US" sz="3600" spc="-1" strike="noStrike">
              <a:latin typeface="Arial"/>
            </a:endParaRPr>
          </a:p>
        </p:txBody>
      </p:sp>
    </p:spTree>
  </p:cSld>
  <p:timing>
    <p:tnLst>
      <p:par>
        <p:cTn id="23" dur="indefinite" restart="never" nodeType="tmRoot">
          <p:childTnLst>
            <p:seq>
              <p:cTn id="2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74" name="" descr=""/>
          <p:cNvPicPr/>
          <p:nvPr/>
        </p:nvPicPr>
        <p:blipFill>
          <a:blip r:embed="rId1"/>
          <a:stretch/>
        </p:blipFill>
        <p:spPr>
          <a:xfrm>
            <a:off x="0" y="-1999440"/>
            <a:ext cx="9163800" cy="7155720"/>
          </a:xfrm>
          <a:prstGeom prst="rect">
            <a:avLst/>
          </a:prstGeom>
          <a:ln>
            <a:noFill/>
          </a:ln>
        </p:spPr>
      </p:pic>
      <p:sp>
        <p:nvSpPr>
          <p:cNvPr id="175" name="CustomShape 1"/>
          <p:cNvSpPr/>
          <p:nvPr/>
        </p:nvSpPr>
        <p:spPr>
          <a:xfrm>
            <a:off x="3243600" y="4251600"/>
            <a:ext cx="3141000" cy="56520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4000" spc="-1" strike="noStrike">
                <a:solidFill>
                  <a:srgbClr val="000000"/>
                </a:solidFill>
                <a:latin typeface="Arial"/>
                <a:ea typeface="DejaVu Sans"/>
              </a:rPr>
              <a:t>Eat the Frog</a:t>
            </a:r>
            <a:endParaRPr b="0" lang="en-US" sz="4000" spc="-1" strike="noStrike">
              <a:latin typeface="Arial"/>
            </a:endParaRPr>
          </a:p>
        </p:txBody>
      </p:sp>
    </p:spTree>
  </p:cSld>
  <p:timing>
    <p:tnLst>
      <p:par>
        <p:cTn id="25" dur="indefinite" restart="never" nodeType="tmRoot">
          <p:childTnLst>
            <p:seq>
              <p:cTn id="2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CustomShape 1"/>
          <p:cNvSpPr/>
          <p:nvPr/>
        </p:nvSpPr>
        <p:spPr>
          <a:xfrm>
            <a:off x="952560" y="3181320"/>
            <a:ext cx="7237800" cy="535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0" tIns="45000" bIns="45000"/>
          <a:p>
            <a:pPr algn="ctr">
              <a:lnSpc>
                <a:spcPct val="90000"/>
              </a:lnSpc>
              <a:spcBef>
                <a:spcPts val="601"/>
              </a:spcBef>
            </a:pPr>
            <a:r>
              <a:rPr b="0" lang="en-US" sz="2800" spc="-1" strike="noStrike">
                <a:solidFill>
                  <a:srgbClr val="f9f7f6"/>
                </a:solidFill>
                <a:latin typeface="Calibri"/>
                <a:ea typeface="DejaVu Sans"/>
              </a:rPr>
              <a:t>Thank You</a:t>
            </a:r>
            <a:endParaRPr b="0" lang="en-US" sz="2800" spc="-1" strike="noStrike">
              <a:latin typeface="Arial"/>
            </a:endParaRPr>
          </a:p>
        </p:txBody>
      </p:sp>
    </p:spTree>
  </p:cSld>
  <p:timing>
    <p:tnLst>
      <p:par>
        <p:cTn id="27" dur="indefinite" restart="never" nodeType="tmRoot">
          <p:childTnLst>
            <p:seq>
              <p:cTn id="2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TextShape 1"/>
          <p:cNvSpPr txBox="1"/>
          <p:nvPr/>
        </p:nvSpPr>
        <p:spPr>
          <a:xfrm>
            <a:off x="-13680" y="-349200"/>
            <a:ext cx="9173880" cy="6115680"/>
          </a:xfrm>
          <a:prstGeom prst="rect">
            <a:avLst/>
          </a:prstGeom>
          <a:blipFill rotWithShape="0">
            <a:blip r:embed="rId1"/>
            <a:stretch>
              <a:fillRect/>
            </a:stretch>
          </a:blipFill>
          <a:ln>
            <a:noFill/>
          </a:ln>
        </p:spPr>
        <p:txBody>
          <a:bodyPr lIns="90000" rIns="90000" tIns="45000" bIns="45000" anchor="ctr"/>
          <a:p>
            <a:pPr algn="ctr"/>
            <a:r>
              <a:rPr b="1" lang="en-US" sz="3600" spc="-1" strike="noStrike">
                <a:solidFill>
                  <a:srgbClr val="ffffff"/>
                </a:solidFill>
                <a:latin typeface="Arial"/>
              </a:rPr>
              <a:t>Who IS this guy?</a:t>
            </a:r>
            <a:endParaRPr b="0" lang="en-US" sz="3600" spc="-1" strike="noStrike">
              <a:latin typeface="Arial"/>
            </a:endParaRPr>
          </a:p>
        </p:txBody>
      </p:sp>
    </p:spTree>
  </p:cSld>
  <p:timing>
    <p:tnLst>
      <p:par>
        <p:cTn id="3" dur="indefinite" restart="never" nodeType="tmRoot">
          <p:childTnLst>
            <p:seq>
              <p:cTn id="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4" name="" descr=""/>
          <p:cNvPicPr/>
          <p:nvPr/>
        </p:nvPicPr>
        <p:blipFill>
          <a:blip r:embed="rId1"/>
          <a:stretch/>
        </p:blipFill>
        <p:spPr>
          <a:xfrm>
            <a:off x="0" y="5400"/>
            <a:ext cx="9164880" cy="6275160"/>
          </a:xfrm>
          <a:prstGeom prst="rect">
            <a:avLst/>
          </a:prstGeom>
          <a:ln>
            <a:noFill/>
          </a:ln>
        </p:spPr>
      </p:pic>
      <p:sp>
        <p:nvSpPr>
          <p:cNvPr id="155" name="CustomShape 1"/>
          <p:cNvSpPr/>
          <p:nvPr/>
        </p:nvSpPr>
        <p:spPr>
          <a:xfrm>
            <a:off x="89640" y="4289400"/>
            <a:ext cx="6070320" cy="7336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latin typeface="Arial"/>
                <a:ea typeface="DejaVu Sans"/>
              </a:rPr>
              <a:t>Change Where You Work</a:t>
            </a:r>
            <a:endParaRPr b="0" lang="en-US" sz="3600" spc="-1" strike="noStrike">
              <a:latin typeface="Arial"/>
            </a:endParaRPr>
          </a:p>
        </p:txBody>
      </p:sp>
    </p:spTree>
  </p:cSld>
  <p:timing>
    <p:tnLst>
      <p:par>
        <p:cTn id="5" dur="indefinite" restart="never" nodeType="tmRoot">
          <p:childTnLst>
            <p:seq>
              <p:cTn id="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6" name="" descr=""/>
          <p:cNvPicPr/>
          <p:nvPr/>
        </p:nvPicPr>
        <p:blipFill>
          <a:blip r:embed="rId1"/>
          <a:stretch/>
        </p:blipFill>
        <p:spPr>
          <a:xfrm>
            <a:off x="-23040" y="2160"/>
            <a:ext cx="9186120" cy="6123600"/>
          </a:xfrm>
          <a:prstGeom prst="rect">
            <a:avLst/>
          </a:prstGeom>
          <a:ln>
            <a:noFill/>
          </a:ln>
        </p:spPr>
      </p:pic>
      <p:sp>
        <p:nvSpPr>
          <p:cNvPr id="157" name="CustomShape 1"/>
          <p:cNvSpPr/>
          <p:nvPr/>
        </p:nvSpPr>
        <p:spPr>
          <a:xfrm>
            <a:off x="3569400" y="190800"/>
            <a:ext cx="5488200" cy="94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latin typeface="Arial"/>
                <a:ea typeface="DejaVu Sans"/>
              </a:rPr>
              <a:t>Don’t Compare Yourself </a:t>
            </a:r>
            <a:endParaRPr b="0" lang="en-US" sz="3600" spc="-1" strike="noStrike">
              <a:latin typeface="Arial"/>
            </a:endParaRPr>
          </a:p>
        </p:txBody>
      </p:sp>
    </p:spTree>
  </p:cSld>
  <p:timing>
    <p:tnLst>
      <p:par>
        <p:cTn id="7" dur="indefinite" restart="never" nodeType="tmRoot">
          <p:childTnLst>
            <p:seq>
              <p:cTn id="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" descr=""/>
          <p:cNvPicPr/>
          <p:nvPr/>
        </p:nvPicPr>
        <p:blipFill>
          <a:blip r:embed="rId1"/>
          <a:stretch/>
        </p:blipFill>
        <p:spPr>
          <a:xfrm>
            <a:off x="-5760" y="-662400"/>
            <a:ext cx="9211680" cy="6140160"/>
          </a:xfrm>
          <a:prstGeom prst="rect">
            <a:avLst/>
          </a:prstGeom>
          <a:ln>
            <a:noFill/>
          </a:ln>
        </p:spPr>
      </p:pic>
      <p:sp>
        <p:nvSpPr>
          <p:cNvPr id="159" name="CustomShape 1"/>
          <p:cNvSpPr/>
          <p:nvPr/>
        </p:nvSpPr>
        <p:spPr>
          <a:xfrm>
            <a:off x="-113040" y="229680"/>
            <a:ext cx="3606120" cy="64476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latin typeface="Arial"/>
                <a:ea typeface="DejaVu Sans"/>
              </a:rPr>
              <a:t>Be Relentless</a:t>
            </a:r>
            <a:endParaRPr b="0" lang="en-US" sz="3600" spc="-1" strike="noStrike">
              <a:latin typeface="Arial"/>
            </a:endParaRPr>
          </a:p>
        </p:txBody>
      </p:sp>
    </p:spTree>
  </p:cSld>
  <p:timing>
    <p:tnLst>
      <p:par>
        <p:cTn id="9" dur="indefinite" restart="never" nodeType="tmRoot">
          <p:childTnLst>
            <p:seq>
              <p:cTn id="10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" descr=""/>
          <p:cNvPicPr/>
          <p:nvPr/>
        </p:nvPicPr>
        <p:blipFill>
          <a:blip r:embed="rId1"/>
          <a:stretch/>
        </p:blipFill>
        <p:spPr>
          <a:xfrm>
            <a:off x="0" y="-4320"/>
            <a:ext cx="9163080" cy="6880320"/>
          </a:xfrm>
          <a:prstGeom prst="rect">
            <a:avLst/>
          </a:prstGeom>
          <a:ln>
            <a:noFill/>
          </a:ln>
        </p:spPr>
      </p:pic>
      <p:sp>
        <p:nvSpPr>
          <p:cNvPr id="161" name="CustomShape 1"/>
          <p:cNvSpPr/>
          <p:nvPr/>
        </p:nvSpPr>
        <p:spPr>
          <a:xfrm>
            <a:off x="311400" y="302760"/>
            <a:ext cx="5174640" cy="70272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latin typeface="Arial"/>
                <a:ea typeface="DejaVu Sans"/>
              </a:rPr>
              <a:t>Make the Most Impact</a:t>
            </a:r>
            <a:endParaRPr b="0" lang="en-US" sz="3600" spc="-1" strike="noStrike">
              <a:latin typeface="Arial"/>
            </a:endParaRPr>
          </a:p>
        </p:txBody>
      </p:sp>
    </p:spTree>
  </p:cSld>
  <p:timing>
    <p:tnLst>
      <p:par>
        <p:cTn id="11" dur="indefinite" restart="never" nodeType="tmRoot">
          <p:childTnLst>
            <p:seq>
              <p:cTn id="12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2" name="" descr=""/>
          <p:cNvPicPr/>
          <p:nvPr/>
        </p:nvPicPr>
        <p:blipFill>
          <a:blip r:embed="rId1"/>
          <a:stretch/>
        </p:blipFill>
        <p:spPr>
          <a:xfrm>
            <a:off x="-360" y="-22320"/>
            <a:ext cx="9178200" cy="6891480"/>
          </a:xfrm>
          <a:prstGeom prst="rect">
            <a:avLst/>
          </a:prstGeom>
          <a:ln>
            <a:noFill/>
          </a:ln>
        </p:spPr>
      </p:pic>
      <p:sp>
        <p:nvSpPr>
          <p:cNvPr id="163" name="CustomShape 1"/>
          <p:cNvSpPr/>
          <p:nvPr/>
        </p:nvSpPr>
        <p:spPr>
          <a:xfrm>
            <a:off x="2659680" y="324720"/>
            <a:ext cx="6353640" cy="9464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 algn="r">
              <a:lnSpc>
                <a:spcPct val="100000"/>
              </a:lnSpc>
            </a:pPr>
            <a:r>
              <a:rPr b="0" lang="en-US" sz="3600" spc="-1" strike="noStrike">
                <a:solidFill>
                  <a:srgbClr val="ffffff"/>
                </a:solidFill>
                <a:latin typeface="Arial"/>
                <a:ea typeface="DejaVu Sans"/>
              </a:rPr>
              <a:t>Steer Your Career</a:t>
            </a:r>
            <a:endParaRPr b="0" lang="en-US" sz="3600" spc="-1" strike="noStrike">
              <a:latin typeface="Arial"/>
            </a:endParaRPr>
          </a:p>
        </p:txBody>
      </p:sp>
    </p:spTree>
  </p:cSld>
  <p:timing>
    <p:tnLst>
      <p:par>
        <p:cTn id="13" dur="indefinite" restart="never" nodeType="tmRoot">
          <p:childTnLst>
            <p:seq>
              <p:cTn id="14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4" name="" descr=""/>
          <p:cNvPicPr/>
          <p:nvPr/>
        </p:nvPicPr>
        <p:blipFill>
          <a:blip r:embed="rId1"/>
          <a:stretch/>
        </p:blipFill>
        <p:spPr>
          <a:xfrm>
            <a:off x="0" y="-557280"/>
            <a:ext cx="9154440" cy="5721480"/>
          </a:xfrm>
          <a:prstGeom prst="rect">
            <a:avLst/>
          </a:prstGeom>
          <a:ln>
            <a:noFill/>
          </a:ln>
        </p:spPr>
      </p:pic>
      <p:sp>
        <p:nvSpPr>
          <p:cNvPr id="165" name="CustomShape 1"/>
          <p:cNvSpPr/>
          <p:nvPr/>
        </p:nvSpPr>
        <p:spPr>
          <a:xfrm>
            <a:off x="91440" y="-36720"/>
            <a:ext cx="8193240" cy="137484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000000"/>
                </a:solidFill>
                <a:latin typeface="Arial"/>
                <a:ea typeface="DejaVu Sans"/>
              </a:rPr>
              <a:t>The Gender Gap</a:t>
            </a:r>
            <a:endParaRPr b="0" lang="en-US" sz="3600" spc="-1" strike="noStrike">
              <a:latin typeface="Arial"/>
            </a:endParaRPr>
          </a:p>
        </p:txBody>
      </p:sp>
    </p:spTree>
  </p:cSld>
  <p:timing>
    <p:tnLst>
      <p:par>
        <p:cTn id="15" dur="indefinite" restart="never" nodeType="tmRoot">
          <p:childTnLst>
            <p:seq>
              <p:cTn id="16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p="http://schemas.openxmlformats.org/presentationml/2006/main" xmlns:r="http://schemas.openxmlformats.org/officeDocument/2006/relationships" xmlns:p14="http://schemas.microsoft.com/office/powerpoint/2010/main" xmlns:p15="http://schemas.microsoft.com/office/powerpoint/2012/main" xmlns:mc="http://schemas.openxmlformats.org/markup-compatibility/2006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6" name="" descr=""/>
          <p:cNvPicPr/>
          <p:nvPr/>
        </p:nvPicPr>
        <p:blipFill>
          <a:blip r:embed="rId1"/>
          <a:stretch/>
        </p:blipFill>
        <p:spPr>
          <a:xfrm>
            <a:off x="0" y="13680"/>
            <a:ext cx="9185400" cy="5142600"/>
          </a:xfrm>
          <a:prstGeom prst="rect">
            <a:avLst/>
          </a:prstGeom>
          <a:ln>
            <a:noFill/>
          </a:ln>
        </p:spPr>
      </p:pic>
      <p:sp>
        <p:nvSpPr>
          <p:cNvPr id="167" name="CustomShape 1"/>
          <p:cNvSpPr/>
          <p:nvPr/>
        </p:nvSpPr>
        <p:spPr>
          <a:xfrm>
            <a:off x="377280" y="4009680"/>
            <a:ext cx="4377240" cy="739080"/>
          </a:xfrm>
          <a:prstGeom prst="rect">
            <a:avLst/>
          </a:prstGeom>
          <a:noFill/>
          <a:ln>
            <a:noFill/>
          </a:ln>
        </p:spPr>
        <p:style>
          <a:lnRef idx="0"/>
          <a:fillRef idx="0"/>
          <a:effectRef idx="0"/>
          <a:fontRef idx="minor"/>
        </p:style>
        <p:txBody>
          <a:bodyPr lIns="90000" rIns="90000" tIns="45000" bIns="45000"/>
          <a:p>
            <a:pPr>
              <a:lnSpc>
                <a:spcPct val="100000"/>
              </a:lnSpc>
            </a:pPr>
            <a:r>
              <a:rPr b="1" lang="en-US" sz="3600" spc="-1" strike="noStrike">
                <a:solidFill>
                  <a:srgbClr val="ffffff"/>
                </a:solidFill>
                <a:latin typeface="Arial"/>
                <a:ea typeface="DejaVu Sans"/>
              </a:rPr>
              <a:t>Eating an Elephant</a:t>
            </a:r>
            <a:endParaRPr b="0" lang="en-US" sz="3600" spc="-1" strike="noStrike">
              <a:latin typeface="Arial"/>
            </a:endParaRPr>
          </a:p>
        </p:txBody>
      </p:sp>
    </p:spTree>
  </p:cSld>
  <p:timing>
    <p:tnLst>
      <p:par>
        <p:cTn id="17" dur="indefinite" restart="never" nodeType="tmRoot">
          <p:childTnLst>
            <p:seq>
              <p:cTn id="18" dur="indefinite" nodeType="mainSeq"/>
              <p:prevCondLst>
                <p:cond delay="0" evt="onPrev">
                  <p:tgtEl>
                    <p:sldTgt/>
                  </p:tgtEl>
                </p:cond>
              </p:prevCondLst>
              <p:nextCondLst>
                <p:cond delay="0"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45</TotalTime>
  <Application>LibreOffice/6.0.3.2$Linux_X86_64 LibreOffice_project/00m0$Build-2</Applicat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2018-04-23T17:36:35Z</dcterms:created>
  <dc:creator/>
  <dc:description/>
  <dc:language>en-US</dc:language>
  <cp:lastModifiedBy/>
  <dcterms:modified xsi:type="dcterms:W3CDTF">2018-04-23T22:50:13Z</dcterms:modified>
  <cp:revision>7</cp:revision>
  <dc:subject/>
  <dc:title>Okta On Brand</dc:title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AppVersion">
    <vt:lpwstr>15.0032</vt:lpwstr>
  </property>
  <property fmtid="{D5CDD505-2E9C-101B-9397-08002B2CF9AE}" pid="3" name="HiddenSlides">
    <vt:i4>0</vt:i4>
  </property>
  <property fmtid="{D5CDD505-2E9C-101B-9397-08002B2CF9AE}" pid="4" name="HyperlinksChanged">
    <vt:bool>0</vt:bool>
  </property>
  <property fmtid="{D5CDD505-2E9C-101B-9397-08002B2CF9AE}" pid="5" name="LinksUpToDate">
    <vt:bool>0</vt:bool>
  </property>
  <property fmtid="{D5CDD505-2E9C-101B-9397-08002B2CF9AE}" pid="6" name="MMClips">
    <vt:i4>0</vt:i4>
  </property>
  <property fmtid="{D5CDD505-2E9C-101B-9397-08002B2CF9AE}" pid="7" name="Notes">
    <vt:i4>5</vt:i4>
  </property>
  <property fmtid="{D5CDD505-2E9C-101B-9397-08002B2CF9AE}" pid="8" name="PresentationFormat">
    <vt:lpwstr>On-screen Show (16:9)</vt:lpwstr>
  </property>
  <property fmtid="{D5CDD505-2E9C-101B-9397-08002B2CF9AE}" pid="9" name="ScaleCrop">
    <vt:bool>0</vt:bool>
  </property>
  <property fmtid="{D5CDD505-2E9C-101B-9397-08002B2CF9AE}" pid="10" name="ShareDoc">
    <vt:bool>0</vt:bool>
  </property>
  <property fmtid="{D5CDD505-2E9C-101B-9397-08002B2CF9AE}" pid="11" name="Slides">
    <vt:i4>69</vt:i4>
  </property>
</Properties>
</file>